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4" r:id="rId4"/>
  </p:sldMasterIdLst>
  <p:notesMasterIdLst>
    <p:notesMasterId r:id="rId17"/>
  </p:notesMasterIdLst>
  <p:sldIdLst>
    <p:sldId id="306" r:id="rId5"/>
    <p:sldId id="308" r:id="rId6"/>
    <p:sldId id="324" r:id="rId7"/>
    <p:sldId id="314" r:id="rId8"/>
    <p:sldId id="322" r:id="rId9"/>
    <p:sldId id="327" r:id="rId10"/>
    <p:sldId id="326" r:id="rId11"/>
    <p:sldId id="323" r:id="rId12"/>
    <p:sldId id="317" r:id="rId13"/>
    <p:sldId id="320" r:id="rId14"/>
    <p:sldId id="321" r:id="rId15"/>
    <p:sldId id="31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92" userDrawn="1">
          <p15:clr>
            <a:srgbClr val="A4A3A4"/>
          </p15:clr>
        </p15:guide>
        <p15:guide id="2" pos="7056" userDrawn="1">
          <p15:clr>
            <a:srgbClr val="A4A3A4"/>
          </p15:clr>
        </p15:guide>
        <p15:guide id="3" orient="horz" pos="3168"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4967" autoAdjust="0"/>
  </p:normalViewPr>
  <p:slideViewPr>
    <p:cSldViewPr snapToGrid="0">
      <p:cViewPr varScale="1">
        <p:scale>
          <a:sx n="86" d="100"/>
          <a:sy n="86" d="100"/>
        </p:scale>
        <p:origin x="562" y="53"/>
      </p:cViewPr>
      <p:guideLst>
        <p:guide orient="horz" pos="1392"/>
        <p:guide pos="7056"/>
        <p:guide orient="horz" pos="316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A28068-AFBD-4979-B752-9EB6F90B1386}" type="datetimeFigureOut">
              <a:rPr lang="en-US" smtClean="0"/>
              <a:t>4/1/2024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939589-3E79-4C82-AA4A-FE78234FAA59}" type="slidenum">
              <a:rPr lang="en-US" smtClean="0"/>
              <a:t>‹#›</a:t>
            </a:fld>
            <a:endParaRPr lang="en-US" dirty="0"/>
          </a:p>
        </p:txBody>
      </p:sp>
    </p:spTree>
    <p:extLst>
      <p:ext uri="{BB962C8B-B14F-4D97-AF65-F5344CB8AC3E}">
        <p14:creationId xmlns:p14="http://schemas.microsoft.com/office/powerpoint/2010/main" val="2194968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38315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9/3/20XX</a:t>
            </a:r>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D8DA9DAA-006C-4F4B-980E-E3DF019B24E2}" type="slidenum">
              <a:rPr lang="en-US" smtClean="0"/>
              <a:t>‹#›</a:t>
            </a:fld>
            <a:endParaRPr lang="en-US" dirty="0"/>
          </a:p>
        </p:txBody>
      </p:sp>
    </p:spTree>
    <p:extLst>
      <p:ext uri="{BB962C8B-B14F-4D97-AF65-F5344CB8AC3E}">
        <p14:creationId xmlns:p14="http://schemas.microsoft.com/office/powerpoint/2010/main" val="3371022133"/>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9/3/20XX</a:t>
            </a:r>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D8DA9DAA-006C-4F4B-980E-E3DF019B24E2}"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98694606"/>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9/3/20XX</a:t>
            </a:r>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D8DA9DAA-006C-4F4B-980E-E3DF019B24E2}" type="slidenum">
              <a:rPr lang="en-US" smtClean="0"/>
              <a:t>‹#›</a:t>
            </a:fld>
            <a:endParaRPr lang="en-US" dirty="0"/>
          </a:p>
        </p:txBody>
      </p:sp>
    </p:spTree>
    <p:extLst>
      <p:ext uri="{BB962C8B-B14F-4D97-AF65-F5344CB8AC3E}">
        <p14:creationId xmlns:p14="http://schemas.microsoft.com/office/powerpoint/2010/main" val="3085695049"/>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9/3/20XX</a:t>
            </a:r>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D8DA9DAA-006C-4F4B-980E-E3DF019B24E2}"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55363278"/>
      </p:ext>
    </p:extLst>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9/3/20XX</a:t>
            </a:r>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D8DA9DAA-006C-4F4B-980E-E3DF019B24E2}" type="slidenum">
              <a:rPr lang="en-US" smtClean="0"/>
              <a:t>‹#›</a:t>
            </a:fld>
            <a:endParaRPr lang="en-US" dirty="0"/>
          </a:p>
        </p:txBody>
      </p:sp>
    </p:spTree>
    <p:extLst>
      <p:ext uri="{BB962C8B-B14F-4D97-AF65-F5344CB8AC3E}">
        <p14:creationId xmlns:p14="http://schemas.microsoft.com/office/powerpoint/2010/main" val="4149799630"/>
      </p:ext>
    </p:extLst>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9/3/20XX</a:t>
            </a:r>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D8DA9DAA-006C-4F4B-980E-E3DF019B24E2}" type="slidenum">
              <a:rPr lang="en-US" smtClean="0"/>
              <a:t>‹#›</a:t>
            </a:fld>
            <a:endParaRPr lang="en-US" dirty="0"/>
          </a:p>
        </p:txBody>
      </p:sp>
    </p:spTree>
    <p:extLst>
      <p:ext uri="{BB962C8B-B14F-4D97-AF65-F5344CB8AC3E}">
        <p14:creationId xmlns:p14="http://schemas.microsoft.com/office/powerpoint/2010/main" val="532098185"/>
      </p:ext>
    </p:extLst>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9/3/20XX</a:t>
            </a:r>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D8DA9DAA-006C-4F4B-980E-E3DF019B24E2}" type="slidenum">
              <a:rPr lang="en-US" smtClean="0"/>
              <a:t>‹#›</a:t>
            </a:fld>
            <a:endParaRPr lang="en-US" dirty="0"/>
          </a:p>
        </p:txBody>
      </p:sp>
    </p:spTree>
    <p:extLst>
      <p:ext uri="{BB962C8B-B14F-4D97-AF65-F5344CB8AC3E}">
        <p14:creationId xmlns:p14="http://schemas.microsoft.com/office/powerpoint/2010/main" val="3318992758"/>
      </p:ext>
    </p:extLst>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15" name="Picture Placeholder 14">
            <a:extLst>
              <a:ext uri="{FF2B5EF4-FFF2-40B4-BE49-F238E27FC236}">
                <a16:creationId xmlns:a16="http://schemas.microsoft.com/office/drawing/2014/main" id="{E62FC6D8-DD87-4B93-8491-43C84EE63FE2}"/>
              </a:ext>
            </a:extLst>
          </p:cNvPr>
          <p:cNvSpPr>
            <a:spLocks noGrp="1"/>
          </p:cNvSpPr>
          <p:nvPr>
            <p:ph type="pic" sz="quarter" idx="13"/>
          </p:nvPr>
        </p:nvSpPr>
        <p:spPr>
          <a:xfrm>
            <a:off x="7451965" y="1665520"/>
            <a:ext cx="4266960" cy="4266968"/>
          </a:xfrm>
          <a:custGeom>
            <a:avLst/>
            <a:gdLst>
              <a:gd name="connsiteX0" fmla="*/ 2133823 w 4266960"/>
              <a:gd name="connsiteY0" fmla="*/ 0 h 4266968"/>
              <a:gd name="connsiteX1" fmla="*/ 4256628 w 4266960"/>
              <a:gd name="connsiteY1" fmla="*/ 1915652 h 4266968"/>
              <a:gd name="connsiteX2" fmla="*/ 4266960 w 4266960"/>
              <a:gd name="connsiteY2" fmla="*/ 2120258 h 4266968"/>
              <a:gd name="connsiteX3" fmla="*/ 4266960 w 4266960"/>
              <a:gd name="connsiteY3" fmla="*/ 2147389 h 4266968"/>
              <a:gd name="connsiteX4" fmla="*/ 4256628 w 4266960"/>
              <a:gd name="connsiteY4" fmla="*/ 2351994 h 4266968"/>
              <a:gd name="connsiteX5" fmla="*/ 2351994 w 4266960"/>
              <a:gd name="connsiteY5" fmla="*/ 4256629 h 4266968"/>
              <a:gd name="connsiteX6" fmla="*/ 2147230 w 4266960"/>
              <a:gd name="connsiteY6" fmla="*/ 4266968 h 4266968"/>
              <a:gd name="connsiteX7" fmla="*/ 2120416 w 4266960"/>
              <a:gd name="connsiteY7" fmla="*/ 4266968 h 4266968"/>
              <a:gd name="connsiteX8" fmla="*/ 1915652 w 4266960"/>
              <a:gd name="connsiteY8" fmla="*/ 4256629 h 4266968"/>
              <a:gd name="connsiteX9" fmla="*/ 0 w 4266960"/>
              <a:gd name="connsiteY9" fmla="*/ 2133823 h 4266968"/>
              <a:gd name="connsiteX10" fmla="*/ 2133823 w 4266960"/>
              <a:gd name="connsiteY10" fmla="*/ 0 h 4266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66960" h="4266968">
                <a:moveTo>
                  <a:pt x="2133823" y="0"/>
                </a:moveTo>
                <a:cubicBezTo>
                  <a:pt x="3238644" y="0"/>
                  <a:pt x="4147355" y="839660"/>
                  <a:pt x="4256628" y="1915652"/>
                </a:cubicBezTo>
                <a:lnTo>
                  <a:pt x="4266960" y="2120258"/>
                </a:lnTo>
                <a:lnTo>
                  <a:pt x="4266960" y="2147389"/>
                </a:lnTo>
                <a:lnTo>
                  <a:pt x="4256628" y="2351994"/>
                </a:lnTo>
                <a:cubicBezTo>
                  <a:pt x="4154640" y="3356254"/>
                  <a:pt x="3356253" y="4154640"/>
                  <a:pt x="2351994" y="4256629"/>
                </a:cubicBezTo>
                <a:lnTo>
                  <a:pt x="2147230" y="4266968"/>
                </a:lnTo>
                <a:lnTo>
                  <a:pt x="2120416" y="4266968"/>
                </a:lnTo>
                <a:lnTo>
                  <a:pt x="1915652" y="4256629"/>
                </a:lnTo>
                <a:cubicBezTo>
                  <a:pt x="839660" y="4147356"/>
                  <a:pt x="0" y="3238645"/>
                  <a:pt x="0" y="2133823"/>
                </a:cubicBezTo>
                <a:cubicBezTo>
                  <a:pt x="0" y="955346"/>
                  <a:pt x="955346" y="0"/>
                  <a:pt x="2133823" y="0"/>
                </a:cubicBezTo>
                <a:close/>
              </a:path>
            </a:pathLst>
          </a:custGeom>
        </p:spPr>
        <p:txBody>
          <a:bodyPr wrap="square" anchor="ctr">
            <a:noAutofit/>
          </a:bodyPr>
          <a:lstStyle>
            <a:lvl1pPr algn="ctr">
              <a:buNone/>
              <a:defRPr/>
            </a:lvl1pPr>
          </a:lstStyle>
          <a:p>
            <a:r>
              <a:rPr lang="en-US"/>
              <a:t>Click icon to add picture</a:t>
            </a:r>
            <a:endParaRPr lang="en-US" dirty="0"/>
          </a:p>
        </p:txBody>
      </p:sp>
      <p:sp>
        <p:nvSpPr>
          <p:cNvPr id="2" name="Title 1">
            <a:extLst>
              <a:ext uri="{FF2B5EF4-FFF2-40B4-BE49-F238E27FC236}">
                <a16:creationId xmlns:a16="http://schemas.microsoft.com/office/drawing/2014/main" id="{9696CF8C-1EA0-4E47-AC60-CAC3B80A3C5D}"/>
              </a:ext>
            </a:extLst>
          </p:cNvPr>
          <p:cNvSpPr>
            <a:spLocks noGrp="1"/>
          </p:cNvSpPr>
          <p:nvPr>
            <p:ph type="title"/>
          </p:nvPr>
        </p:nvSpPr>
        <p:spPr>
          <a:xfrm>
            <a:off x="804672" y="1335024"/>
            <a:ext cx="6190488" cy="1179576"/>
          </a:xfrm>
        </p:spPr>
        <p:txBody>
          <a:bodyPr lIns="91440" tIns="45720" rIns="91440" bIns="45720" anchor="b"/>
          <a:lstStyle>
            <a:lvl1pPr>
              <a:defRPr sz="5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a:xfrm>
            <a:off x="850392" y="2825496"/>
            <a:ext cx="6190488" cy="3346704"/>
          </a:xfrm>
        </p:spPr>
        <p:txBody>
          <a:bodyPr/>
          <a:lstStyle>
            <a:lvl1pPr marL="0" indent="0">
              <a:lnSpc>
                <a:spcPct val="110000"/>
              </a:lnSpc>
              <a:buNone/>
              <a:defRPr sz="2000"/>
            </a:lvl1pPr>
            <a:lvl2pPr marL="228600">
              <a:defRPr sz="1800"/>
            </a:lvl2pPr>
            <a:lvl3pPr marL="457200">
              <a:defRPr sz="1600"/>
            </a:lvl3pPr>
            <a:lvl4pPr marL="685800">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Date Placeholder 3">
            <a:extLst>
              <a:ext uri="{FF2B5EF4-FFF2-40B4-BE49-F238E27FC236}">
                <a16:creationId xmlns:a16="http://schemas.microsoft.com/office/drawing/2014/main" id="{D097BB2D-4E2C-4490-A2A3-4B68BCC5D2F9}"/>
              </a:ext>
            </a:extLst>
          </p:cNvPr>
          <p:cNvSpPr>
            <a:spLocks noGrp="1"/>
          </p:cNvSpPr>
          <p:nvPr>
            <p:ph type="dt" sz="half" idx="10"/>
          </p:nvPr>
        </p:nvSpPr>
        <p:spPr/>
        <p:txBody>
          <a:bodyPr/>
          <a:lstStyle>
            <a:lvl1pPr>
              <a:defRPr>
                <a:solidFill>
                  <a:schemeClr val="accent2"/>
                </a:solidFill>
              </a:defRPr>
            </a:lvl1pPr>
          </a:lstStyle>
          <a:p>
            <a:r>
              <a:rPr lang="en-US" dirty="0"/>
              <a:t>9/3/20XX</a:t>
            </a:r>
          </a:p>
        </p:txBody>
      </p:sp>
      <p:sp>
        <p:nvSpPr>
          <p:cNvPr id="5" name="Footer Placeholder 4">
            <a:extLst>
              <a:ext uri="{FF2B5EF4-FFF2-40B4-BE49-F238E27FC236}">
                <a16:creationId xmlns:a16="http://schemas.microsoft.com/office/drawing/2014/main" id="{6140F15D-DD72-46D5-BF0F-F5064710700E}"/>
              </a:ext>
            </a:extLst>
          </p:cNvPr>
          <p:cNvSpPr>
            <a:spLocks noGrp="1"/>
          </p:cNvSpPr>
          <p:nvPr>
            <p:ph type="ftr" sz="quarter" idx="11"/>
          </p:nvPr>
        </p:nvSpPr>
        <p:spPr>
          <a:xfrm>
            <a:off x="7964424" y="621792"/>
            <a:ext cx="4114800" cy="365125"/>
          </a:xfrm>
        </p:spPr>
        <p:txBody>
          <a:bodyPr/>
          <a:lstStyle>
            <a:lvl1pPr>
              <a:defRPr baseline="0">
                <a:solidFill>
                  <a:schemeClr val="accent2"/>
                </a:solidFill>
              </a:defRPr>
            </a:lvl1pPr>
          </a:lstStyle>
          <a:p>
            <a:r>
              <a:rPr lang="en-US" dirty="0"/>
              <a:t>Presentation Title</a:t>
            </a:r>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a:lstStyle>
            <a:lvl1pPr>
              <a:defRPr>
                <a:solidFill>
                  <a:schemeClr val="accent2"/>
                </a:solidFill>
              </a:defRPr>
            </a:lvl1pPr>
          </a:lstStyle>
          <a:p>
            <a:fld id="{D8DA9DAA-006C-4F4B-980E-E3DF019B24E2}" type="slidenum">
              <a:rPr lang="en-US" smtClean="0"/>
              <a:pPr/>
              <a:t>‹#›</a:t>
            </a:fld>
            <a:endParaRPr lang="en-US" dirty="0"/>
          </a:p>
        </p:txBody>
      </p:sp>
      <p:cxnSp>
        <p:nvCxnSpPr>
          <p:cNvPr id="9" name="Straight Connector 8">
            <a:extLst>
              <a:ext uri="{FF2B5EF4-FFF2-40B4-BE49-F238E27FC236}">
                <a16:creationId xmlns:a16="http://schemas.microsoft.com/office/drawing/2014/main" id="{FA8B3D0E-ED3F-46FA-AE79-5FEFDE9168E3}"/>
              </a:ext>
            </a:extLst>
          </p:cNvPr>
          <p:cNvCxnSpPr>
            <a:cxnSpLocks/>
          </p:cNvCxnSpPr>
          <p:nvPr userDrawn="1"/>
        </p:nvCxnSpPr>
        <p:spPr>
          <a:xfrm>
            <a:off x="0" y="806470"/>
            <a:ext cx="7903723" cy="0"/>
          </a:xfrm>
          <a:prstGeom prst="line">
            <a:avLst/>
          </a:prstGeom>
          <a:ln w="25400" cap="sq">
            <a:gradFill flip="none" rotWithShape="1">
              <a:gsLst>
                <a:gs pos="0">
                  <a:schemeClr val="accent2"/>
                </a:gs>
                <a:gs pos="100000">
                  <a:schemeClr val="accent4"/>
                </a:gs>
              </a:gsLst>
              <a:lin ang="10800000" scaled="1"/>
              <a:tileRect/>
            </a:gradFill>
            <a:bevel/>
          </a:ln>
        </p:spPr>
        <p:style>
          <a:lnRef idx="1">
            <a:schemeClr val="accent1"/>
          </a:lnRef>
          <a:fillRef idx="0">
            <a:schemeClr val="accent1"/>
          </a:fillRef>
          <a:effectRef idx="0">
            <a:schemeClr val="accent1"/>
          </a:effectRef>
          <a:fontRef idx="minor">
            <a:schemeClr val="tx1"/>
          </a:fontRef>
        </p:style>
      </p:cxnSp>
      <p:sp>
        <p:nvSpPr>
          <p:cNvPr id="17" name="Graphic 10">
            <a:extLst>
              <a:ext uri="{FF2B5EF4-FFF2-40B4-BE49-F238E27FC236}">
                <a16:creationId xmlns:a16="http://schemas.microsoft.com/office/drawing/2014/main" id="{AAD06B87-D9B2-4F94-B734-A8F039A2033F}"/>
              </a:ext>
            </a:extLst>
          </p:cNvPr>
          <p:cNvSpPr/>
          <p:nvPr userDrawn="1"/>
        </p:nvSpPr>
        <p:spPr>
          <a:xfrm>
            <a:off x="11281590" y="2070656"/>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dirty="0"/>
          </a:p>
        </p:txBody>
      </p:sp>
      <p:sp>
        <p:nvSpPr>
          <p:cNvPr id="19" name="Graphic 11">
            <a:extLst>
              <a:ext uri="{FF2B5EF4-FFF2-40B4-BE49-F238E27FC236}">
                <a16:creationId xmlns:a16="http://schemas.microsoft.com/office/drawing/2014/main" id="{BB13A13C-36EA-4B13-9175-C5FE95B34D33}"/>
              </a:ext>
            </a:extLst>
          </p:cNvPr>
          <p:cNvSpPr/>
          <p:nvPr userDrawn="1"/>
        </p:nvSpPr>
        <p:spPr>
          <a:xfrm>
            <a:off x="10969280" y="178001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dirty="0"/>
          </a:p>
        </p:txBody>
      </p:sp>
    </p:spTree>
    <p:extLst>
      <p:ext uri="{BB962C8B-B14F-4D97-AF65-F5344CB8AC3E}">
        <p14:creationId xmlns:p14="http://schemas.microsoft.com/office/powerpoint/2010/main" val="18109118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Only">
    <p:bg>
      <p:bgPr>
        <a:gradFill>
          <a:gsLst>
            <a:gs pos="100000">
              <a:schemeClr val="accent4"/>
            </a:gs>
            <a:gs pos="0">
              <a:schemeClr val="accent2"/>
            </a:gs>
          </a:gsLst>
          <a:lin ang="8100000" scaled="1"/>
        </a:gradFill>
        <a:effectLst/>
      </p:bgPr>
    </p:bg>
    <p:spTree>
      <p:nvGrpSpPr>
        <p:cNvPr id="1" name=""/>
        <p:cNvGrpSpPr/>
        <p:nvPr/>
      </p:nvGrpSpPr>
      <p:grpSpPr>
        <a:xfrm>
          <a:off x="0" y="0"/>
          <a:ext cx="0" cy="0"/>
          <a:chOff x="0" y="0"/>
          <a:chExt cx="0" cy="0"/>
        </a:xfrm>
      </p:grpSpPr>
      <p:sp>
        <p:nvSpPr>
          <p:cNvPr id="33" name="Picture Placeholder 32">
            <a:extLst>
              <a:ext uri="{FF2B5EF4-FFF2-40B4-BE49-F238E27FC236}">
                <a16:creationId xmlns:a16="http://schemas.microsoft.com/office/drawing/2014/main" id="{3186EA6A-5CD5-4DF7-9C8A-EDFAF28A80D9}"/>
              </a:ext>
            </a:extLst>
          </p:cNvPr>
          <p:cNvSpPr>
            <a:spLocks noGrp="1"/>
          </p:cNvSpPr>
          <p:nvPr>
            <p:ph type="pic" sz="quarter" idx="14"/>
          </p:nvPr>
        </p:nvSpPr>
        <p:spPr>
          <a:xfrm>
            <a:off x="1777111" y="407499"/>
            <a:ext cx="1952279" cy="1952279"/>
          </a:xfrm>
          <a:custGeom>
            <a:avLst/>
            <a:gdLst>
              <a:gd name="connsiteX0" fmla="*/ 976140 w 1952279"/>
              <a:gd name="connsiteY0" fmla="*/ 0 h 1952279"/>
              <a:gd name="connsiteX1" fmla="*/ 1952279 w 1952279"/>
              <a:gd name="connsiteY1" fmla="*/ 976140 h 1952279"/>
              <a:gd name="connsiteX2" fmla="*/ 976140 w 1952279"/>
              <a:gd name="connsiteY2" fmla="*/ 1952279 h 1952279"/>
              <a:gd name="connsiteX3" fmla="*/ 0 w 1952279"/>
              <a:gd name="connsiteY3" fmla="*/ 976140 h 1952279"/>
              <a:gd name="connsiteX4" fmla="*/ 976140 w 1952279"/>
              <a:gd name="connsiteY4" fmla="*/ 0 h 19522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2279" h="1952279">
                <a:moveTo>
                  <a:pt x="976140" y="0"/>
                </a:moveTo>
                <a:cubicBezTo>
                  <a:pt x="1515247" y="0"/>
                  <a:pt x="1952279" y="437033"/>
                  <a:pt x="1952279" y="976140"/>
                </a:cubicBezTo>
                <a:cubicBezTo>
                  <a:pt x="1952279" y="1515246"/>
                  <a:pt x="1515247" y="1952279"/>
                  <a:pt x="976140" y="1952279"/>
                </a:cubicBezTo>
                <a:cubicBezTo>
                  <a:pt x="437033" y="1952279"/>
                  <a:pt x="0" y="1515246"/>
                  <a:pt x="0" y="976140"/>
                </a:cubicBezTo>
                <a:cubicBezTo>
                  <a:pt x="0" y="437033"/>
                  <a:pt x="437033" y="0"/>
                  <a:pt x="976140" y="0"/>
                </a:cubicBezTo>
                <a:close/>
              </a:path>
            </a:pathLst>
          </a:custGeom>
        </p:spPr>
        <p:txBody>
          <a:bodyPr wrap="square" anchor="ctr">
            <a:noAutofit/>
          </a:bodyPr>
          <a:lstStyle>
            <a:lvl1pPr algn="ctr">
              <a:buNone/>
              <a:defRPr sz="1800">
                <a:solidFill>
                  <a:schemeClr val="bg1"/>
                </a:solidFill>
              </a:defRPr>
            </a:lvl1pPr>
          </a:lstStyle>
          <a:p>
            <a:r>
              <a:rPr lang="en-US"/>
              <a:t>Click icon to add picture</a:t>
            </a:r>
            <a:endParaRPr lang="en-US" dirty="0"/>
          </a:p>
        </p:txBody>
      </p:sp>
      <p:sp>
        <p:nvSpPr>
          <p:cNvPr id="32" name="Picture Placeholder 31">
            <a:extLst>
              <a:ext uri="{FF2B5EF4-FFF2-40B4-BE49-F238E27FC236}">
                <a16:creationId xmlns:a16="http://schemas.microsoft.com/office/drawing/2014/main" id="{83D5117F-F235-498D-99A5-9DE2D665576C}"/>
              </a:ext>
            </a:extLst>
          </p:cNvPr>
          <p:cNvSpPr>
            <a:spLocks noGrp="1"/>
          </p:cNvSpPr>
          <p:nvPr>
            <p:ph type="pic" sz="quarter" idx="15"/>
          </p:nvPr>
        </p:nvSpPr>
        <p:spPr>
          <a:xfrm>
            <a:off x="3528345" y="1972581"/>
            <a:ext cx="2290065" cy="2273502"/>
          </a:xfrm>
          <a:custGeom>
            <a:avLst/>
            <a:gdLst>
              <a:gd name="connsiteX0" fmla="*/ 1145032 w 2290065"/>
              <a:gd name="connsiteY0" fmla="*/ 0 h 2273502"/>
              <a:gd name="connsiteX1" fmla="*/ 2290065 w 2290065"/>
              <a:gd name="connsiteY1" fmla="*/ 1145033 h 2273502"/>
              <a:gd name="connsiteX2" fmla="*/ 1375797 w 2290065"/>
              <a:gd name="connsiteY2" fmla="*/ 2266803 h 2273502"/>
              <a:gd name="connsiteX3" fmla="*/ 1331903 w 2290065"/>
              <a:gd name="connsiteY3" fmla="*/ 2273502 h 2273502"/>
              <a:gd name="connsiteX4" fmla="*/ 958162 w 2290065"/>
              <a:gd name="connsiteY4" fmla="*/ 2273502 h 2273502"/>
              <a:gd name="connsiteX5" fmla="*/ 914268 w 2290065"/>
              <a:gd name="connsiteY5" fmla="*/ 2266803 h 2273502"/>
              <a:gd name="connsiteX6" fmla="*/ 5911 w 2290065"/>
              <a:gd name="connsiteY6" fmla="*/ 1262106 h 2273502"/>
              <a:gd name="connsiteX7" fmla="*/ 0 w 2290065"/>
              <a:gd name="connsiteY7" fmla="*/ 1145053 h 2273502"/>
              <a:gd name="connsiteX8" fmla="*/ 0 w 2290065"/>
              <a:gd name="connsiteY8" fmla="*/ 1145014 h 2273502"/>
              <a:gd name="connsiteX9" fmla="*/ 5911 w 2290065"/>
              <a:gd name="connsiteY9" fmla="*/ 1027960 h 2273502"/>
              <a:gd name="connsiteX10" fmla="*/ 1145032 w 2290065"/>
              <a:gd name="connsiteY10" fmla="*/ 0 h 2273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90065" h="2273502">
                <a:moveTo>
                  <a:pt x="1145032" y="0"/>
                </a:moveTo>
                <a:cubicBezTo>
                  <a:pt x="1777417" y="0"/>
                  <a:pt x="2290065" y="512649"/>
                  <a:pt x="2290065" y="1145033"/>
                </a:cubicBezTo>
                <a:cubicBezTo>
                  <a:pt x="2290065" y="1698370"/>
                  <a:pt x="1897569" y="2160033"/>
                  <a:pt x="1375797" y="2266803"/>
                </a:cubicBezTo>
                <a:lnTo>
                  <a:pt x="1331903" y="2273502"/>
                </a:lnTo>
                <a:lnTo>
                  <a:pt x="958162" y="2273502"/>
                </a:lnTo>
                <a:lnTo>
                  <a:pt x="914268" y="2266803"/>
                </a:lnTo>
                <a:cubicBezTo>
                  <a:pt x="429765" y="2167660"/>
                  <a:pt x="56730" y="1762511"/>
                  <a:pt x="5911" y="1262106"/>
                </a:cubicBezTo>
                <a:lnTo>
                  <a:pt x="0" y="1145053"/>
                </a:lnTo>
                <a:lnTo>
                  <a:pt x="0" y="1145014"/>
                </a:lnTo>
                <a:lnTo>
                  <a:pt x="5911" y="1027960"/>
                </a:lnTo>
                <a:cubicBezTo>
                  <a:pt x="64548" y="450571"/>
                  <a:pt x="552172" y="0"/>
                  <a:pt x="1145032" y="0"/>
                </a:cubicBezTo>
                <a:close/>
              </a:path>
            </a:pathLst>
          </a:custGeom>
        </p:spPr>
        <p:txBody>
          <a:bodyPr wrap="square" anchor="ctr">
            <a:noAutofit/>
          </a:bodyPr>
          <a:lstStyle>
            <a:lvl1pPr algn="ctr">
              <a:buNone/>
              <a:defRPr sz="1800">
                <a:solidFill>
                  <a:schemeClr val="bg1"/>
                </a:solidFill>
              </a:defRPr>
            </a:lvl1pPr>
          </a:lstStyle>
          <a:p>
            <a:r>
              <a:rPr lang="en-US"/>
              <a:t>Click icon to add picture</a:t>
            </a:r>
            <a:endParaRPr lang="en-US" dirty="0"/>
          </a:p>
        </p:txBody>
      </p:sp>
      <p:sp>
        <p:nvSpPr>
          <p:cNvPr id="31" name="Picture Placeholder 30">
            <a:extLst>
              <a:ext uri="{FF2B5EF4-FFF2-40B4-BE49-F238E27FC236}">
                <a16:creationId xmlns:a16="http://schemas.microsoft.com/office/drawing/2014/main" id="{E1E0A794-F1D3-4628-B5B1-9D48AB34C3D4}"/>
              </a:ext>
            </a:extLst>
          </p:cNvPr>
          <p:cNvSpPr>
            <a:spLocks noGrp="1"/>
          </p:cNvSpPr>
          <p:nvPr>
            <p:ph type="pic" sz="quarter" idx="16"/>
          </p:nvPr>
        </p:nvSpPr>
        <p:spPr>
          <a:xfrm>
            <a:off x="5579539" y="4386312"/>
            <a:ext cx="3119293" cy="2462810"/>
          </a:xfrm>
          <a:custGeom>
            <a:avLst/>
            <a:gdLst>
              <a:gd name="connsiteX0" fmla="*/ 1559647 w 3119293"/>
              <a:gd name="connsiteY0" fmla="*/ 0 h 2462810"/>
              <a:gd name="connsiteX1" fmla="*/ 3119293 w 3119293"/>
              <a:gd name="connsiteY1" fmla="*/ 1559647 h 2462810"/>
              <a:gd name="connsiteX2" fmla="*/ 2852930 w 3119293"/>
              <a:gd name="connsiteY2" fmla="*/ 2431660 h 2462810"/>
              <a:gd name="connsiteX3" fmla="*/ 2829636 w 3119293"/>
              <a:gd name="connsiteY3" fmla="*/ 2462810 h 2462810"/>
              <a:gd name="connsiteX4" fmla="*/ 289658 w 3119293"/>
              <a:gd name="connsiteY4" fmla="*/ 2462810 h 2462810"/>
              <a:gd name="connsiteX5" fmla="*/ 266363 w 3119293"/>
              <a:gd name="connsiteY5" fmla="*/ 2431660 h 2462810"/>
              <a:gd name="connsiteX6" fmla="*/ 0 w 3119293"/>
              <a:gd name="connsiteY6" fmla="*/ 1559647 h 2462810"/>
              <a:gd name="connsiteX7" fmla="*/ 1559647 w 3119293"/>
              <a:gd name="connsiteY7" fmla="*/ 0 h 2462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19293" h="2462810">
                <a:moveTo>
                  <a:pt x="1559647" y="0"/>
                </a:moveTo>
                <a:cubicBezTo>
                  <a:pt x="2421016" y="0"/>
                  <a:pt x="3119293" y="698278"/>
                  <a:pt x="3119293" y="1559647"/>
                </a:cubicBezTo>
                <a:cubicBezTo>
                  <a:pt x="3119293" y="1882660"/>
                  <a:pt x="3021098" y="2182739"/>
                  <a:pt x="2852930" y="2431660"/>
                </a:cubicBezTo>
                <a:lnTo>
                  <a:pt x="2829636" y="2462810"/>
                </a:lnTo>
                <a:lnTo>
                  <a:pt x="289658" y="2462810"/>
                </a:lnTo>
                <a:lnTo>
                  <a:pt x="266363" y="2431660"/>
                </a:lnTo>
                <a:cubicBezTo>
                  <a:pt x="98195" y="2182739"/>
                  <a:pt x="0" y="1882660"/>
                  <a:pt x="0" y="1559647"/>
                </a:cubicBezTo>
                <a:cubicBezTo>
                  <a:pt x="0" y="698278"/>
                  <a:pt x="698278" y="0"/>
                  <a:pt x="1559647" y="0"/>
                </a:cubicBezTo>
                <a:close/>
              </a:path>
            </a:pathLst>
          </a:custGeom>
        </p:spPr>
        <p:txBody>
          <a:bodyPr wrap="square" anchor="ctr">
            <a:noAutofit/>
          </a:bodyPr>
          <a:lstStyle>
            <a:lvl1pPr algn="ctr">
              <a:buNone/>
              <a:defRPr sz="1800">
                <a:solidFill>
                  <a:schemeClr val="bg1"/>
                </a:solidFill>
              </a:defRPr>
            </a:lvl1pPr>
          </a:lstStyle>
          <a:p>
            <a:r>
              <a:rPr lang="en-US"/>
              <a:t>Click icon to add picture</a:t>
            </a:r>
            <a:endParaRPr lang="en-US" dirty="0"/>
          </a:p>
        </p:txBody>
      </p:sp>
      <p:sp>
        <p:nvSpPr>
          <p:cNvPr id="30" name="Picture Placeholder 29">
            <a:extLst>
              <a:ext uri="{FF2B5EF4-FFF2-40B4-BE49-F238E27FC236}">
                <a16:creationId xmlns:a16="http://schemas.microsoft.com/office/drawing/2014/main" id="{B8D3F45B-B631-47D3-A33C-71CEC2B3602C}"/>
              </a:ext>
            </a:extLst>
          </p:cNvPr>
          <p:cNvSpPr>
            <a:spLocks noGrp="1"/>
          </p:cNvSpPr>
          <p:nvPr>
            <p:ph type="pic" sz="quarter" idx="17"/>
          </p:nvPr>
        </p:nvSpPr>
        <p:spPr>
          <a:xfrm>
            <a:off x="1092905" y="4018982"/>
            <a:ext cx="3854161" cy="2839018"/>
          </a:xfrm>
          <a:custGeom>
            <a:avLst/>
            <a:gdLst>
              <a:gd name="connsiteX0" fmla="*/ 1927061 w 3854161"/>
              <a:gd name="connsiteY0" fmla="*/ 0 h 2839018"/>
              <a:gd name="connsiteX1" fmla="*/ 1927101 w 3854161"/>
              <a:gd name="connsiteY1" fmla="*/ 0 h 2839018"/>
              <a:gd name="connsiteX2" fmla="*/ 2124114 w 3854161"/>
              <a:gd name="connsiteY2" fmla="*/ 9948 h 2839018"/>
              <a:gd name="connsiteX3" fmla="*/ 3854161 w 3854161"/>
              <a:gd name="connsiteY3" fmla="*/ 1927080 h 2839018"/>
              <a:gd name="connsiteX4" fmla="*/ 3702722 w 3854161"/>
              <a:gd name="connsiteY4" fmla="*/ 2677187 h 2839018"/>
              <a:gd name="connsiteX5" fmla="*/ 3624763 w 3854161"/>
              <a:gd name="connsiteY5" fmla="*/ 2839018 h 2839018"/>
              <a:gd name="connsiteX6" fmla="*/ 229398 w 3854161"/>
              <a:gd name="connsiteY6" fmla="*/ 2839018 h 2839018"/>
              <a:gd name="connsiteX7" fmla="*/ 151440 w 3854161"/>
              <a:gd name="connsiteY7" fmla="*/ 2677187 h 2839018"/>
              <a:gd name="connsiteX8" fmla="*/ 0 w 3854161"/>
              <a:gd name="connsiteY8" fmla="*/ 1927080 h 2839018"/>
              <a:gd name="connsiteX9" fmla="*/ 1730048 w 3854161"/>
              <a:gd name="connsiteY9" fmla="*/ 9948 h 2839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54161" h="2839018">
                <a:moveTo>
                  <a:pt x="1927061" y="0"/>
                </a:moveTo>
                <a:lnTo>
                  <a:pt x="1927101" y="0"/>
                </a:lnTo>
                <a:lnTo>
                  <a:pt x="2124114" y="9948"/>
                </a:lnTo>
                <a:cubicBezTo>
                  <a:pt x="3095856" y="108634"/>
                  <a:pt x="3854161" y="929301"/>
                  <a:pt x="3854161" y="1927080"/>
                </a:cubicBezTo>
                <a:cubicBezTo>
                  <a:pt x="3854161" y="2193154"/>
                  <a:pt x="3800237" y="2446634"/>
                  <a:pt x="3702722" y="2677187"/>
                </a:cubicBezTo>
                <a:lnTo>
                  <a:pt x="3624763" y="2839018"/>
                </a:lnTo>
                <a:lnTo>
                  <a:pt x="229398" y="2839018"/>
                </a:lnTo>
                <a:lnTo>
                  <a:pt x="151440" y="2677187"/>
                </a:lnTo>
                <a:cubicBezTo>
                  <a:pt x="53924" y="2446634"/>
                  <a:pt x="0" y="2193154"/>
                  <a:pt x="0" y="1927080"/>
                </a:cubicBezTo>
                <a:cubicBezTo>
                  <a:pt x="0" y="929301"/>
                  <a:pt x="758305" y="108634"/>
                  <a:pt x="1730048" y="9948"/>
                </a:cubicBezTo>
                <a:close/>
              </a:path>
            </a:pathLst>
          </a:custGeom>
        </p:spPr>
        <p:txBody>
          <a:bodyPr wrap="square" anchor="ctr">
            <a:noAutofit/>
          </a:bodyPr>
          <a:lstStyle>
            <a:lvl1pPr algn="ctr">
              <a:buNone/>
              <a:defRPr sz="1800">
                <a:solidFill>
                  <a:schemeClr val="bg1"/>
                </a:solidFill>
              </a:defRPr>
            </a:lvl1pPr>
          </a:lstStyle>
          <a:p>
            <a:r>
              <a:rPr lang="en-US"/>
              <a:t>Click icon to add picture</a:t>
            </a:r>
            <a:endParaRPr lang="en-US" dirty="0"/>
          </a:p>
        </p:txBody>
      </p:sp>
      <p:sp>
        <p:nvSpPr>
          <p:cNvPr id="2" name="Title 1">
            <a:extLst>
              <a:ext uri="{FF2B5EF4-FFF2-40B4-BE49-F238E27FC236}">
                <a16:creationId xmlns:a16="http://schemas.microsoft.com/office/drawing/2014/main" id="{E969F227-D21C-48B3-828A-6BFA9585E82F}"/>
              </a:ext>
            </a:extLst>
          </p:cNvPr>
          <p:cNvSpPr>
            <a:spLocks noGrp="1"/>
          </p:cNvSpPr>
          <p:nvPr>
            <p:ph type="title"/>
          </p:nvPr>
        </p:nvSpPr>
        <p:spPr>
          <a:xfrm>
            <a:off x="5760720" y="585216"/>
            <a:ext cx="5276088" cy="2276856"/>
          </a:xfrm>
        </p:spPr>
        <p:txBody>
          <a:bodyPr anchor="b"/>
          <a:lstStyle>
            <a:lvl1pPr algn="r">
              <a:defRPr sz="4800" b="1" cap="all" spc="400" baseline="0">
                <a:solidFill>
                  <a:schemeClr val="bg1"/>
                </a:solidFill>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8DF1DFFF-E5C5-43DF-B71C-7270DB97372C}"/>
              </a:ext>
            </a:extLst>
          </p:cNvPr>
          <p:cNvSpPr>
            <a:spLocks noGrp="1"/>
          </p:cNvSpPr>
          <p:nvPr>
            <p:ph type="dt" sz="half" idx="10"/>
          </p:nvPr>
        </p:nvSpPr>
        <p:spPr>
          <a:xfrm>
            <a:off x="658368" y="201168"/>
            <a:ext cx="2743200" cy="365125"/>
          </a:xfrm>
        </p:spPr>
        <p:txBody>
          <a:bodyPr/>
          <a:lstStyle>
            <a:lvl1pPr>
              <a:defRPr>
                <a:solidFill>
                  <a:schemeClr val="bg1"/>
                </a:solidFill>
              </a:defRPr>
            </a:lvl1pPr>
          </a:lstStyle>
          <a:p>
            <a:r>
              <a:rPr lang="en-US" dirty="0"/>
              <a:t>9/3/20XX</a:t>
            </a:r>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a:xfrm rot="16200000">
            <a:off x="-548640" y="1938528"/>
            <a:ext cx="2788920" cy="365125"/>
          </a:xfrm>
        </p:spPr>
        <p:txBody>
          <a:bodyPr/>
          <a:lstStyle>
            <a:lvl1pPr>
              <a:defRPr>
                <a:solidFill>
                  <a:schemeClr val="bg1"/>
                </a:solidFill>
              </a:defRPr>
            </a:lvl1pPr>
          </a:lstStyle>
          <a:p>
            <a:r>
              <a:rPr lang="en-US" dirty="0"/>
              <a:t>Presentation Title</a:t>
            </a:r>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a:xfrm>
            <a:off x="8610600" y="201168"/>
            <a:ext cx="2743200" cy="365125"/>
          </a:xfrm>
        </p:spPr>
        <p:txBody>
          <a:bodyPr/>
          <a:lstStyle>
            <a:lvl1pPr>
              <a:defRPr>
                <a:solidFill>
                  <a:schemeClr val="bg1"/>
                </a:solidFill>
              </a:defRPr>
            </a:lvl1pPr>
          </a:lstStyle>
          <a:p>
            <a:fld id="{D8DA9DAA-006C-4F4B-980E-E3DF019B24E2}" type="slidenum">
              <a:rPr lang="en-US" smtClean="0"/>
              <a:pPr/>
              <a:t>‹#›</a:t>
            </a:fld>
            <a:endParaRPr lang="en-US" dirty="0"/>
          </a:p>
        </p:txBody>
      </p:sp>
      <p:sp>
        <p:nvSpPr>
          <p:cNvPr id="8" name="Graphic 32">
            <a:extLst>
              <a:ext uri="{FF2B5EF4-FFF2-40B4-BE49-F238E27FC236}">
                <a16:creationId xmlns:a16="http://schemas.microsoft.com/office/drawing/2014/main" id="{846CD0EA-B0AA-4845-81A5-4ADD7C58B12F}"/>
              </a:ext>
            </a:extLst>
          </p:cNvPr>
          <p:cNvSpPr/>
          <p:nvPr userDrawn="1"/>
        </p:nvSpPr>
        <p:spPr>
          <a:xfrm>
            <a:off x="1472366" y="1859534"/>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dirty="0"/>
          </a:p>
        </p:txBody>
      </p:sp>
      <p:sp>
        <p:nvSpPr>
          <p:cNvPr id="10" name="Graphic 33">
            <a:extLst>
              <a:ext uri="{FF2B5EF4-FFF2-40B4-BE49-F238E27FC236}">
                <a16:creationId xmlns:a16="http://schemas.microsoft.com/office/drawing/2014/main" id="{0E97A0CB-7CB1-47F0-BD48-EEECBAC39CD2}"/>
              </a:ext>
            </a:extLst>
          </p:cNvPr>
          <p:cNvSpPr/>
          <p:nvPr userDrawn="1"/>
        </p:nvSpPr>
        <p:spPr>
          <a:xfrm>
            <a:off x="2014523" y="3146867"/>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dirty="0"/>
          </a:p>
        </p:txBody>
      </p:sp>
      <p:sp>
        <p:nvSpPr>
          <p:cNvPr id="12" name="Graphic 31">
            <a:extLst>
              <a:ext uri="{FF2B5EF4-FFF2-40B4-BE49-F238E27FC236}">
                <a16:creationId xmlns:a16="http://schemas.microsoft.com/office/drawing/2014/main" id="{477816C9-06CB-4BC5-B26B-6A2877BD941A}"/>
              </a:ext>
            </a:extLst>
          </p:cNvPr>
          <p:cNvSpPr/>
          <p:nvPr userDrawn="1"/>
        </p:nvSpPr>
        <p:spPr>
          <a:xfrm>
            <a:off x="5404920" y="4508295"/>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dirty="0"/>
          </a:p>
        </p:txBody>
      </p:sp>
      <p:cxnSp>
        <p:nvCxnSpPr>
          <p:cNvPr id="14" name="Straight Connector 13">
            <a:extLst>
              <a:ext uri="{FF2B5EF4-FFF2-40B4-BE49-F238E27FC236}">
                <a16:creationId xmlns:a16="http://schemas.microsoft.com/office/drawing/2014/main" id="{13AE7F8D-AE68-4A83-BAB5-3A97D473CE3C}"/>
              </a:ext>
            </a:extLst>
          </p:cNvPr>
          <p:cNvCxnSpPr>
            <a:cxnSpLocks/>
          </p:cNvCxnSpPr>
          <p:nvPr userDrawn="1"/>
        </p:nvCxnSpPr>
        <p:spPr>
          <a:xfrm>
            <a:off x="856114" y="3503032"/>
            <a:ext cx="0" cy="334609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16" name="Text Placeholder 15">
            <a:extLst>
              <a:ext uri="{FF2B5EF4-FFF2-40B4-BE49-F238E27FC236}">
                <a16:creationId xmlns:a16="http://schemas.microsoft.com/office/drawing/2014/main" id="{A928810C-E773-43AE-A2A1-4073955CC8DA}"/>
              </a:ext>
            </a:extLst>
          </p:cNvPr>
          <p:cNvSpPr>
            <a:spLocks noGrp="1"/>
          </p:cNvSpPr>
          <p:nvPr>
            <p:ph type="body" sz="quarter" idx="13"/>
          </p:nvPr>
        </p:nvSpPr>
        <p:spPr>
          <a:xfrm>
            <a:off x="5760720" y="3127248"/>
            <a:ext cx="5276088" cy="1124712"/>
          </a:xfrm>
        </p:spPr>
        <p:txBody>
          <a:bodyPr/>
          <a:lstStyle>
            <a:lvl1pPr marL="0" indent="0" algn="r">
              <a:buNone/>
              <a:defRPr sz="180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3062234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DA9DAA-006C-4F4B-980E-E3DF019B24E2}" type="slidenum">
              <a:rPr lang="en-US" smtClean="0"/>
              <a:t>‹#›</a:t>
            </a:fld>
            <a:endParaRPr lang="en-US" dirty="0"/>
          </a:p>
        </p:txBody>
      </p:sp>
    </p:spTree>
    <p:extLst>
      <p:ext uri="{BB962C8B-B14F-4D97-AF65-F5344CB8AC3E}">
        <p14:creationId xmlns:p14="http://schemas.microsoft.com/office/powerpoint/2010/main" val="2635008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7" name="Graphic 12">
            <a:extLst>
              <a:ext uri="{FF2B5EF4-FFF2-40B4-BE49-F238E27FC236}">
                <a16:creationId xmlns:a16="http://schemas.microsoft.com/office/drawing/2014/main" id="{B5D06ADE-99B8-C91D-64FD-F26A1D2A733D}"/>
              </a:ext>
            </a:extLst>
          </p:cNvPr>
          <p:cNvSpPr/>
          <p:nvPr userDrawn="1"/>
        </p:nvSpPr>
        <p:spPr>
          <a:xfrm>
            <a:off x="10772266" y="3054359"/>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dirty="0"/>
          </a:p>
        </p:txBody>
      </p:sp>
      <p:sp>
        <p:nvSpPr>
          <p:cNvPr id="8" name="Graphic 13">
            <a:extLst>
              <a:ext uri="{FF2B5EF4-FFF2-40B4-BE49-F238E27FC236}">
                <a16:creationId xmlns:a16="http://schemas.microsoft.com/office/drawing/2014/main" id="{25DBB63C-8076-0707-863C-8FE1B2C1C678}"/>
              </a:ext>
            </a:extLst>
          </p:cNvPr>
          <p:cNvSpPr/>
          <p:nvPr userDrawn="1"/>
        </p:nvSpPr>
        <p:spPr>
          <a:xfrm>
            <a:off x="10724364" y="2515838"/>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dirty="0"/>
          </a:p>
        </p:txBody>
      </p:sp>
      <p:sp>
        <p:nvSpPr>
          <p:cNvPr id="9" name="Graphic 15">
            <a:extLst>
              <a:ext uri="{FF2B5EF4-FFF2-40B4-BE49-F238E27FC236}">
                <a16:creationId xmlns:a16="http://schemas.microsoft.com/office/drawing/2014/main" id="{19F93555-24FF-AD3C-EBDF-D0D29ABE389C}"/>
              </a:ext>
            </a:extLst>
          </p:cNvPr>
          <p:cNvSpPr/>
          <p:nvPr userDrawn="1"/>
        </p:nvSpPr>
        <p:spPr>
          <a:xfrm>
            <a:off x="11024834" y="2787572"/>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dirty="0"/>
          </a:p>
        </p:txBody>
      </p:sp>
      <p:sp>
        <p:nvSpPr>
          <p:cNvPr id="10" name="Graphic 22">
            <a:extLst>
              <a:ext uri="{FF2B5EF4-FFF2-40B4-BE49-F238E27FC236}">
                <a16:creationId xmlns:a16="http://schemas.microsoft.com/office/drawing/2014/main" id="{0C762453-545E-95E8-CF7B-2159E8C38EED}"/>
              </a:ext>
            </a:extLst>
          </p:cNvPr>
          <p:cNvSpPr/>
          <p:nvPr userDrawn="1"/>
        </p:nvSpPr>
        <p:spPr>
          <a:xfrm>
            <a:off x="1261869" y="2633448"/>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chemeClr val="bg1"/>
          </a:solidFill>
          <a:ln w="646" cap="flat">
            <a:noFill/>
            <a:prstDash val="solid"/>
            <a:miter/>
          </a:ln>
        </p:spPr>
        <p:txBody>
          <a:bodyPr rtlCol="0" anchor="ctr"/>
          <a:lstStyle/>
          <a:p>
            <a:endParaRPr lang="en-US" dirty="0"/>
          </a:p>
        </p:txBody>
      </p:sp>
      <p:sp>
        <p:nvSpPr>
          <p:cNvPr id="11" name="Graphic 21">
            <a:extLst>
              <a:ext uri="{FF2B5EF4-FFF2-40B4-BE49-F238E27FC236}">
                <a16:creationId xmlns:a16="http://schemas.microsoft.com/office/drawing/2014/main" id="{299BF0B4-D11B-A37F-87CB-45758B3A9D46}"/>
              </a:ext>
            </a:extLst>
          </p:cNvPr>
          <p:cNvSpPr/>
          <p:nvPr userDrawn="1"/>
        </p:nvSpPr>
        <p:spPr>
          <a:xfrm>
            <a:off x="1064053" y="3083338"/>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chemeClr val="bg1"/>
          </a:solidFill>
          <a:ln w="469" cap="flat">
            <a:noFill/>
            <a:prstDash val="solid"/>
            <a:miter/>
          </a:ln>
        </p:spPr>
        <p:txBody>
          <a:bodyPr rtlCol="0" anchor="ctr"/>
          <a:lstStyle/>
          <a:p>
            <a:endParaRPr lang="en-US" dirty="0"/>
          </a:p>
        </p:txBody>
      </p:sp>
      <p:sp>
        <p:nvSpPr>
          <p:cNvPr id="12" name="Graphic 23">
            <a:extLst>
              <a:ext uri="{FF2B5EF4-FFF2-40B4-BE49-F238E27FC236}">
                <a16:creationId xmlns:a16="http://schemas.microsoft.com/office/drawing/2014/main" id="{8ADEF6DB-3609-B1E2-B66A-0DC7E9DBBCED}"/>
              </a:ext>
            </a:extLst>
          </p:cNvPr>
          <p:cNvSpPr/>
          <p:nvPr userDrawn="1"/>
        </p:nvSpPr>
        <p:spPr>
          <a:xfrm>
            <a:off x="1413405" y="3492870"/>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chemeClr val="bg1"/>
          </a:solidFill>
          <a:ln w="516" cap="flat">
            <a:noFill/>
            <a:prstDash val="solid"/>
            <a:miter/>
          </a:ln>
        </p:spPr>
        <p:txBody>
          <a:bodyPr rtlCol="0" anchor="ctr"/>
          <a:lstStyle/>
          <a:p>
            <a:endParaRPr lang="en-US" dirty="0"/>
          </a:p>
        </p:txBody>
      </p:sp>
    </p:spTree>
    <p:extLst>
      <p:ext uri="{BB962C8B-B14F-4D97-AF65-F5344CB8AC3E}">
        <p14:creationId xmlns:p14="http://schemas.microsoft.com/office/powerpoint/2010/main" val="2388731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4/1/2024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8" name="Graphic 15">
            <a:extLst>
              <a:ext uri="{FF2B5EF4-FFF2-40B4-BE49-F238E27FC236}">
                <a16:creationId xmlns:a16="http://schemas.microsoft.com/office/drawing/2014/main" id="{B94F4ED8-206C-810D-3713-23330B4A8FB7}"/>
              </a:ext>
            </a:extLst>
          </p:cNvPr>
          <p:cNvSpPr/>
          <p:nvPr userDrawn="1"/>
        </p:nvSpPr>
        <p:spPr>
          <a:xfrm>
            <a:off x="10508317" y="492206"/>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dirty="0"/>
          </a:p>
        </p:txBody>
      </p:sp>
      <p:sp>
        <p:nvSpPr>
          <p:cNvPr id="9" name="Graphic 16">
            <a:extLst>
              <a:ext uri="{FF2B5EF4-FFF2-40B4-BE49-F238E27FC236}">
                <a16:creationId xmlns:a16="http://schemas.microsoft.com/office/drawing/2014/main" id="{94CB71E6-1EEC-45ED-1530-5FC4E4F0C1CD}"/>
              </a:ext>
            </a:extLst>
          </p:cNvPr>
          <p:cNvSpPr/>
          <p:nvPr userDrawn="1"/>
        </p:nvSpPr>
        <p:spPr>
          <a:xfrm>
            <a:off x="11477944" y="105558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dirty="0"/>
          </a:p>
        </p:txBody>
      </p:sp>
      <p:sp>
        <p:nvSpPr>
          <p:cNvPr id="10" name="Graphic 14">
            <a:extLst>
              <a:ext uri="{FF2B5EF4-FFF2-40B4-BE49-F238E27FC236}">
                <a16:creationId xmlns:a16="http://schemas.microsoft.com/office/drawing/2014/main" id="{5EAF3725-D9A7-A803-F07C-FBD04B0D2B46}"/>
              </a:ext>
            </a:extLst>
          </p:cNvPr>
          <p:cNvSpPr/>
          <p:nvPr userDrawn="1"/>
        </p:nvSpPr>
        <p:spPr>
          <a:xfrm>
            <a:off x="11241555" y="44663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dirty="0"/>
          </a:p>
        </p:txBody>
      </p:sp>
    </p:spTree>
    <p:extLst>
      <p:ext uri="{BB962C8B-B14F-4D97-AF65-F5344CB8AC3E}">
        <p14:creationId xmlns:p14="http://schemas.microsoft.com/office/powerpoint/2010/main" val="3120354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4/1/2024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
        <p:nvSpPr>
          <p:cNvPr id="10" name="Graphic 15">
            <a:extLst>
              <a:ext uri="{FF2B5EF4-FFF2-40B4-BE49-F238E27FC236}">
                <a16:creationId xmlns:a16="http://schemas.microsoft.com/office/drawing/2014/main" id="{FEA1B13A-DFA9-596A-5D7D-4C154CDAF6D4}"/>
              </a:ext>
            </a:extLst>
          </p:cNvPr>
          <p:cNvSpPr/>
          <p:nvPr userDrawn="1"/>
        </p:nvSpPr>
        <p:spPr>
          <a:xfrm>
            <a:off x="10508317" y="492206"/>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dirty="0"/>
          </a:p>
        </p:txBody>
      </p:sp>
      <p:sp>
        <p:nvSpPr>
          <p:cNvPr id="11" name="Graphic 16">
            <a:extLst>
              <a:ext uri="{FF2B5EF4-FFF2-40B4-BE49-F238E27FC236}">
                <a16:creationId xmlns:a16="http://schemas.microsoft.com/office/drawing/2014/main" id="{BF2532B3-A1AB-6336-9E70-D21BB8395547}"/>
              </a:ext>
            </a:extLst>
          </p:cNvPr>
          <p:cNvSpPr/>
          <p:nvPr userDrawn="1"/>
        </p:nvSpPr>
        <p:spPr>
          <a:xfrm>
            <a:off x="11477944" y="105558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dirty="0"/>
          </a:p>
        </p:txBody>
      </p:sp>
      <p:sp>
        <p:nvSpPr>
          <p:cNvPr id="12" name="Graphic 14">
            <a:extLst>
              <a:ext uri="{FF2B5EF4-FFF2-40B4-BE49-F238E27FC236}">
                <a16:creationId xmlns:a16="http://schemas.microsoft.com/office/drawing/2014/main" id="{C615B621-303D-635B-7520-47C5002CC4BE}"/>
              </a:ext>
            </a:extLst>
          </p:cNvPr>
          <p:cNvSpPr/>
          <p:nvPr userDrawn="1"/>
        </p:nvSpPr>
        <p:spPr>
          <a:xfrm>
            <a:off x="11241555" y="44663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dirty="0"/>
          </a:p>
        </p:txBody>
      </p:sp>
    </p:spTree>
    <p:extLst>
      <p:ext uri="{BB962C8B-B14F-4D97-AF65-F5344CB8AC3E}">
        <p14:creationId xmlns:p14="http://schemas.microsoft.com/office/powerpoint/2010/main" val="189632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9/3/20XX</a:t>
            </a:r>
            <a:endParaRPr lang="en-US" dirty="0"/>
          </a:p>
        </p:txBody>
      </p:sp>
      <p:sp>
        <p:nvSpPr>
          <p:cNvPr id="4" name="Footer Placeholder 3"/>
          <p:cNvSpPr>
            <a:spLocks noGrp="1"/>
          </p:cNvSpPr>
          <p:nvPr>
            <p:ph type="ftr" sz="quarter" idx="11"/>
          </p:nvPr>
        </p:nvSpPr>
        <p:spPr/>
        <p:txBody>
          <a:bodyPr/>
          <a:lstStyle/>
          <a:p>
            <a:r>
              <a:rPr lang="en-US"/>
              <a:t>Presentation Title</a:t>
            </a:r>
            <a:endParaRPr lang="en-US" dirty="0"/>
          </a:p>
        </p:txBody>
      </p:sp>
      <p:sp>
        <p:nvSpPr>
          <p:cNvPr id="5" name="Slide Number Placeholder 4"/>
          <p:cNvSpPr>
            <a:spLocks noGrp="1"/>
          </p:cNvSpPr>
          <p:nvPr>
            <p:ph type="sldNum" sz="quarter" idx="12"/>
          </p:nvPr>
        </p:nvSpPr>
        <p:spPr/>
        <p:txBody>
          <a:bodyPr/>
          <a:lstStyle/>
          <a:p>
            <a:fld id="{D8DA9DAA-006C-4F4B-980E-E3DF019B24E2}" type="slidenum">
              <a:rPr lang="en-US" smtClean="0"/>
              <a:t>‹#›</a:t>
            </a:fld>
            <a:endParaRPr lang="en-US" dirty="0"/>
          </a:p>
        </p:txBody>
      </p:sp>
    </p:spTree>
    <p:extLst>
      <p:ext uri="{BB962C8B-B14F-4D97-AF65-F5344CB8AC3E}">
        <p14:creationId xmlns:p14="http://schemas.microsoft.com/office/powerpoint/2010/main" val="4133959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9/3/20XX</a:t>
            </a:r>
            <a:endParaRPr lang="en-US" dirty="0"/>
          </a:p>
        </p:txBody>
      </p:sp>
      <p:sp>
        <p:nvSpPr>
          <p:cNvPr id="3" name="Footer Placeholder 2"/>
          <p:cNvSpPr>
            <a:spLocks noGrp="1"/>
          </p:cNvSpPr>
          <p:nvPr>
            <p:ph type="ftr" sz="quarter" idx="11"/>
          </p:nvPr>
        </p:nvSpPr>
        <p:spPr/>
        <p:txBody>
          <a:bodyPr/>
          <a:lstStyle/>
          <a:p>
            <a:r>
              <a:rPr lang="en-US"/>
              <a:t>Presentation Title</a:t>
            </a:r>
            <a:endParaRPr lang="en-US" dirty="0"/>
          </a:p>
        </p:txBody>
      </p:sp>
      <p:sp>
        <p:nvSpPr>
          <p:cNvPr id="4" name="Slide Number Placeholder 3"/>
          <p:cNvSpPr>
            <a:spLocks noGrp="1"/>
          </p:cNvSpPr>
          <p:nvPr>
            <p:ph type="sldNum" sz="quarter" idx="12"/>
          </p:nvPr>
        </p:nvSpPr>
        <p:spPr/>
        <p:txBody>
          <a:bodyPr/>
          <a:lstStyle/>
          <a:p>
            <a:fld id="{D8DA9DAA-006C-4F4B-980E-E3DF019B24E2}" type="slidenum">
              <a:rPr lang="en-US" smtClean="0"/>
              <a:t>‹#›</a:t>
            </a:fld>
            <a:endParaRPr lang="en-US" dirty="0"/>
          </a:p>
        </p:txBody>
      </p:sp>
    </p:spTree>
    <p:extLst>
      <p:ext uri="{BB962C8B-B14F-4D97-AF65-F5344CB8AC3E}">
        <p14:creationId xmlns:p14="http://schemas.microsoft.com/office/powerpoint/2010/main" val="1708856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9/3/20XX</a:t>
            </a:r>
            <a:endParaRPr lang="en-US" dirty="0"/>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D8DA9DAA-006C-4F4B-980E-E3DF019B24E2}" type="slidenum">
              <a:rPr lang="en-US" smtClean="0"/>
              <a:t>‹#›</a:t>
            </a:fld>
            <a:endParaRPr lang="en-US" dirty="0"/>
          </a:p>
        </p:txBody>
      </p:sp>
    </p:spTree>
    <p:extLst>
      <p:ext uri="{BB962C8B-B14F-4D97-AF65-F5344CB8AC3E}">
        <p14:creationId xmlns:p14="http://schemas.microsoft.com/office/powerpoint/2010/main" val="3971103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9/3/20XX</a:t>
            </a:r>
            <a:endParaRPr lang="en-US" dirty="0"/>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D8DA9DAA-006C-4F4B-980E-E3DF019B24E2}" type="slidenum">
              <a:rPr lang="en-US" smtClean="0"/>
              <a:t>‹#›</a:t>
            </a:fld>
            <a:endParaRPr lang="en-US" dirty="0"/>
          </a:p>
        </p:txBody>
      </p:sp>
    </p:spTree>
    <p:extLst>
      <p:ext uri="{BB962C8B-B14F-4D97-AF65-F5344CB8AC3E}">
        <p14:creationId xmlns:p14="http://schemas.microsoft.com/office/powerpoint/2010/main" val="2394139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US"/>
              <a:t>9/3/20XX</a:t>
            </a:r>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Presentation Title</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8DA9DAA-006C-4F4B-980E-E3DF019B24E2}" type="slidenum">
              <a:rPr lang="en-US" smtClean="0"/>
              <a:t>‹#›</a:t>
            </a:fld>
            <a:endParaRPr lang="en-US" dirty="0"/>
          </a:p>
        </p:txBody>
      </p:sp>
    </p:spTree>
    <p:extLst>
      <p:ext uri="{BB962C8B-B14F-4D97-AF65-F5344CB8AC3E}">
        <p14:creationId xmlns:p14="http://schemas.microsoft.com/office/powerpoint/2010/main" val="65800854"/>
      </p:ext>
    </p:extLst>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 id="2147483836" r:id="rId12"/>
    <p:sldLayoutId id="2147483837" r:id="rId13"/>
    <p:sldLayoutId id="2147483838" r:id="rId14"/>
    <p:sldLayoutId id="2147483839" r:id="rId15"/>
    <p:sldLayoutId id="2147483840" r:id="rId16"/>
    <p:sldLayoutId id="2147483841" r:id="rId17"/>
    <p:sldLayoutId id="2147483844" r:id="rId18"/>
  </p:sldLayoutIdLst>
  <p:hf hdr="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wcssfsoccer@gmail.com" TargetMode="Externa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hyperlink" Target="mailto:wcssfsoccer@gmail.com" TargetMode="Externa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9968B-2619-4F71-AB00-4C493E120805}"/>
              </a:ext>
            </a:extLst>
          </p:cNvPr>
          <p:cNvSpPr>
            <a:spLocks noGrp="1"/>
          </p:cNvSpPr>
          <p:nvPr>
            <p:ph type="ctrTitle"/>
          </p:nvPr>
        </p:nvSpPr>
        <p:spPr>
          <a:xfrm>
            <a:off x="2683933" y="3462866"/>
            <a:ext cx="6815669" cy="1515533"/>
          </a:xfrm>
        </p:spPr>
        <p:txBody>
          <a:bodyPr>
            <a:normAutofit fontScale="90000"/>
          </a:bodyPr>
          <a:lstStyle/>
          <a:p>
            <a:r>
              <a:rPr lang="en-US" spc="400" dirty="0"/>
              <a:t>WCSSF</a:t>
            </a:r>
            <a:br>
              <a:rPr lang="en-US" spc="400" dirty="0"/>
            </a:br>
            <a:r>
              <a:rPr lang="en-US" spc="400" dirty="0"/>
              <a:t>Rec Plus</a:t>
            </a:r>
            <a:br>
              <a:rPr lang="en-US" spc="400" dirty="0"/>
            </a:br>
            <a:r>
              <a:rPr lang="en-US" spc="400" dirty="0"/>
              <a:t>COACHES MEETING</a:t>
            </a:r>
            <a:br>
              <a:rPr lang="en-US" spc="400" dirty="0"/>
            </a:br>
            <a:r>
              <a:rPr lang="en-US" spc="400" dirty="0"/>
              <a:t>Spring 2024</a:t>
            </a:r>
            <a:endParaRPr lang="en-US" dirty="0"/>
          </a:p>
        </p:txBody>
      </p:sp>
      <p:sp>
        <p:nvSpPr>
          <p:cNvPr id="3" name="Subtitle 2">
            <a:extLst>
              <a:ext uri="{FF2B5EF4-FFF2-40B4-BE49-F238E27FC236}">
                <a16:creationId xmlns:a16="http://schemas.microsoft.com/office/drawing/2014/main" id="{A5F14073-9F68-4B7E-A576-26899D58C7A9}"/>
              </a:ext>
            </a:extLst>
          </p:cNvPr>
          <p:cNvSpPr>
            <a:spLocks noGrp="1"/>
          </p:cNvSpPr>
          <p:nvPr>
            <p:ph type="subTitle" idx="1"/>
          </p:nvPr>
        </p:nvSpPr>
        <p:spPr/>
        <p:txBody>
          <a:bodyPr/>
          <a:lstStyle/>
          <a:p>
            <a:endParaRPr lang="en-US" sz="2000" dirty="0">
              <a:solidFill>
                <a:schemeClr val="bg1"/>
              </a:solidFill>
            </a:endParaRPr>
          </a:p>
          <a:p>
            <a:endParaRPr lang="en-US" dirty="0"/>
          </a:p>
        </p:txBody>
      </p:sp>
    </p:spTree>
    <p:extLst>
      <p:ext uri="{BB962C8B-B14F-4D97-AF65-F5344CB8AC3E}">
        <p14:creationId xmlns:p14="http://schemas.microsoft.com/office/powerpoint/2010/main" val="114769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115FF41-AFA4-4D25-AB42-AB034F4B4FEC}"/>
              </a:ext>
            </a:extLst>
          </p:cNvPr>
          <p:cNvSpPr>
            <a:spLocks noGrp="1"/>
          </p:cNvSpPr>
          <p:nvPr>
            <p:ph type="title"/>
          </p:nvPr>
        </p:nvSpPr>
        <p:spPr>
          <a:xfrm>
            <a:off x="81176" y="136526"/>
            <a:ext cx="7784530" cy="675238"/>
          </a:xfrm>
        </p:spPr>
        <p:txBody>
          <a:bodyPr>
            <a:normAutofit fontScale="90000"/>
          </a:bodyPr>
          <a:lstStyle/>
          <a:p>
            <a:r>
              <a:rPr lang="en-US" dirty="0"/>
              <a:t>The Referees</a:t>
            </a:r>
          </a:p>
        </p:txBody>
      </p:sp>
      <p:sp>
        <p:nvSpPr>
          <p:cNvPr id="4" name="Content Placeholder 3">
            <a:extLst>
              <a:ext uri="{FF2B5EF4-FFF2-40B4-BE49-F238E27FC236}">
                <a16:creationId xmlns:a16="http://schemas.microsoft.com/office/drawing/2014/main" id="{B0881FA9-F3B0-4912-B0E1-352094195C30}"/>
              </a:ext>
            </a:extLst>
          </p:cNvPr>
          <p:cNvSpPr>
            <a:spLocks noGrp="1"/>
          </p:cNvSpPr>
          <p:nvPr>
            <p:ph idx="1"/>
          </p:nvPr>
        </p:nvSpPr>
        <p:spPr>
          <a:xfrm>
            <a:off x="337079" y="976109"/>
            <a:ext cx="8727022" cy="5249291"/>
          </a:xfrm>
        </p:spPr>
        <p:txBody>
          <a:bodyPr>
            <a:normAutofit fontScale="92500"/>
          </a:bodyPr>
          <a:lstStyle/>
          <a:p>
            <a:r>
              <a:rPr lang="en-US" dirty="0"/>
              <a:t>Their job is to call the game according to what they see from their point of view.  Let them ref the game,  they don’t need your help from the sidelines.</a:t>
            </a:r>
          </a:p>
          <a:p>
            <a:r>
              <a:rPr lang="en-US" dirty="0"/>
              <a:t>We are losing MORE AND MORE referees each year than we are training.  That means a lot of these refs are barely older than the kids </a:t>
            </a:r>
            <a:r>
              <a:rPr lang="en-US" dirty="0" err="1"/>
              <a:t>playingthe</a:t>
            </a:r>
            <a:r>
              <a:rPr lang="en-US" dirty="0"/>
              <a:t> game.</a:t>
            </a:r>
          </a:p>
          <a:p>
            <a:r>
              <a:rPr lang="en-US" dirty="0"/>
              <a:t>They are doing their best to call the game to the best of their ability.  We are always in need of referees so if you don’t like the job they are doing, PLEASE get your certification so that you can come help ref.</a:t>
            </a:r>
          </a:p>
          <a:p>
            <a:r>
              <a:rPr lang="en-US" dirty="0"/>
              <a:t>If you don’t agree with a call, please refrain from yelling and / or arguing with the referee during the game.  At half time or at the end of a game, politely and professionally talk to the referees.</a:t>
            </a:r>
          </a:p>
          <a:p>
            <a:r>
              <a:rPr lang="en-US" dirty="0"/>
              <a:t>If you have concerns, please email your specific concerns to </a:t>
            </a:r>
            <a:r>
              <a:rPr lang="en-US" dirty="0">
                <a:hlinkClick r:id="rId2"/>
              </a:rPr>
              <a:t>wcssfsoccer@gmail.com</a:t>
            </a:r>
            <a:r>
              <a:rPr lang="en-US" dirty="0"/>
              <a:t> and we will address them within 24 hours.  </a:t>
            </a:r>
          </a:p>
          <a:p>
            <a:r>
              <a:rPr lang="en-US" sz="1700" dirty="0"/>
              <a:t>(include the </a:t>
            </a:r>
            <a:r>
              <a:rPr lang="en-US" sz="1700" dirty="0" err="1"/>
              <a:t>Gotsport</a:t>
            </a:r>
            <a:r>
              <a:rPr lang="en-US" sz="1700" dirty="0"/>
              <a:t> game number if you know it)</a:t>
            </a:r>
          </a:p>
        </p:txBody>
      </p:sp>
      <p:sp>
        <p:nvSpPr>
          <p:cNvPr id="10" name="Footer Placeholder 9">
            <a:extLst>
              <a:ext uri="{FF2B5EF4-FFF2-40B4-BE49-F238E27FC236}">
                <a16:creationId xmlns:a16="http://schemas.microsoft.com/office/drawing/2014/main" id="{A8C7C3A0-5E78-49C8-B8D4-F3DF62B2BC93}"/>
              </a:ext>
            </a:extLst>
          </p:cNvPr>
          <p:cNvSpPr>
            <a:spLocks noGrp="1"/>
          </p:cNvSpPr>
          <p:nvPr>
            <p:ph type="ftr" sz="quarter" idx="11"/>
          </p:nvPr>
        </p:nvSpPr>
        <p:spPr/>
        <p:txBody>
          <a:bodyPr/>
          <a:lstStyle/>
          <a:p>
            <a:r>
              <a:rPr lang="en-US" dirty="0"/>
              <a:t>Coaches Meeting</a:t>
            </a:r>
          </a:p>
        </p:txBody>
      </p:sp>
      <p:sp>
        <p:nvSpPr>
          <p:cNvPr id="11" name="Slide Number Placeholder 10">
            <a:extLst>
              <a:ext uri="{FF2B5EF4-FFF2-40B4-BE49-F238E27FC236}">
                <a16:creationId xmlns:a16="http://schemas.microsoft.com/office/drawing/2014/main" id="{56AE2454-CE9A-4A6B-AB5A-349E0D967654}"/>
              </a:ext>
            </a:extLst>
          </p:cNvPr>
          <p:cNvSpPr>
            <a:spLocks noGrp="1"/>
          </p:cNvSpPr>
          <p:nvPr>
            <p:ph type="sldNum" sz="quarter" idx="12"/>
          </p:nvPr>
        </p:nvSpPr>
        <p:spPr/>
        <p:txBody>
          <a:bodyPr/>
          <a:lstStyle/>
          <a:p>
            <a:fld id="{D8DA9DAA-006C-4F4B-980E-E3DF019B24E2}" type="slidenum">
              <a:rPr lang="en-US" smtClean="0"/>
              <a:pPr/>
              <a:t>10</a:t>
            </a:fld>
            <a:endParaRPr lang="en-US" dirty="0"/>
          </a:p>
        </p:txBody>
      </p:sp>
    </p:spTree>
    <p:extLst>
      <p:ext uri="{BB962C8B-B14F-4D97-AF65-F5344CB8AC3E}">
        <p14:creationId xmlns:p14="http://schemas.microsoft.com/office/powerpoint/2010/main" val="3536157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2FB0B-15EC-453B-BC9B-69AD35DDCEA3}"/>
              </a:ext>
            </a:extLst>
          </p:cNvPr>
          <p:cNvSpPr>
            <a:spLocks noGrp="1"/>
          </p:cNvSpPr>
          <p:nvPr>
            <p:ph type="title"/>
          </p:nvPr>
        </p:nvSpPr>
        <p:spPr>
          <a:xfrm>
            <a:off x="384372" y="321651"/>
            <a:ext cx="8555442" cy="814691"/>
          </a:xfrm>
        </p:spPr>
        <p:txBody>
          <a:bodyPr>
            <a:normAutofit/>
          </a:bodyPr>
          <a:lstStyle/>
          <a:p>
            <a:r>
              <a:rPr lang="en-US" dirty="0"/>
              <a:t>Final comments</a:t>
            </a:r>
          </a:p>
        </p:txBody>
      </p:sp>
      <p:sp>
        <p:nvSpPr>
          <p:cNvPr id="3" name="Subtitle 2">
            <a:extLst>
              <a:ext uri="{FF2B5EF4-FFF2-40B4-BE49-F238E27FC236}">
                <a16:creationId xmlns:a16="http://schemas.microsoft.com/office/drawing/2014/main" id="{05408798-0DB3-46BF-880E-7BB904D700F6}"/>
              </a:ext>
            </a:extLst>
          </p:cNvPr>
          <p:cNvSpPr>
            <a:spLocks noGrp="1"/>
          </p:cNvSpPr>
          <p:nvPr>
            <p:ph type="body" idx="1"/>
          </p:nvPr>
        </p:nvSpPr>
        <p:spPr>
          <a:xfrm>
            <a:off x="384373" y="1455938"/>
            <a:ext cx="9176878" cy="3888419"/>
          </a:xfrm>
        </p:spPr>
        <p:txBody>
          <a:bodyPr>
            <a:normAutofit fontScale="85000" lnSpcReduction="20000"/>
          </a:bodyPr>
          <a:lstStyle/>
          <a:p>
            <a:endParaRPr lang="en-US" dirty="0"/>
          </a:p>
          <a:p>
            <a:r>
              <a:rPr lang="en-US" dirty="0"/>
              <a:t>Make sure that you, as well as your game referees, know who is there to represent your club during your game, should any issues arise.</a:t>
            </a:r>
          </a:p>
          <a:p>
            <a:r>
              <a:rPr lang="en-US" dirty="0"/>
              <a:t>Referees will input the game’s final score and cards, if any, in </a:t>
            </a:r>
            <a:r>
              <a:rPr lang="en-US" dirty="0" err="1"/>
              <a:t>GotSport</a:t>
            </a:r>
            <a:r>
              <a:rPr lang="en-US" dirty="0"/>
              <a:t>, but it is the coach’s responsibility to check the scores to make sure you agree with what was input.</a:t>
            </a:r>
          </a:p>
          <a:p>
            <a:r>
              <a:rPr lang="en-US" dirty="0"/>
              <a:t>Subbing:  It is encouraged that subs on the sideline hold a </a:t>
            </a:r>
            <a:r>
              <a:rPr lang="en-US" dirty="0" err="1"/>
              <a:t>pennie</a:t>
            </a:r>
            <a:r>
              <a:rPr lang="en-US" dirty="0"/>
              <a:t> that distinguishes them as a sub when they are on the sideline.  (subs that are standing up and moving around on the sideline can distract an AR from making an offsides call)</a:t>
            </a:r>
          </a:p>
          <a:p>
            <a:r>
              <a:rPr lang="en-US" dirty="0"/>
              <a:t>When a player subs on, the players will then exchange that </a:t>
            </a:r>
            <a:r>
              <a:rPr lang="en-US" dirty="0" err="1"/>
              <a:t>pennie</a:t>
            </a:r>
            <a:r>
              <a:rPr lang="en-US" dirty="0"/>
              <a:t> as they are entering and exiting the field….</a:t>
            </a:r>
          </a:p>
          <a:p>
            <a:r>
              <a:rPr lang="en-US" dirty="0"/>
              <a:t>Tournament is the weekend of May 18</a:t>
            </a:r>
            <a:r>
              <a:rPr lang="en-US" baseline="30000" dirty="0"/>
              <a:t>th</a:t>
            </a:r>
            <a:r>
              <a:rPr lang="en-US" dirty="0"/>
              <a:t>.</a:t>
            </a:r>
          </a:p>
          <a:p>
            <a:endParaRPr lang="en-US" dirty="0"/>
          </a:p>
          <a:p>
            <a:r>
              <a:rPr lang="en-US" dirty="0"/>
              <a:t>Any Questions??</a:t>
            </a:r>
          </a:p>
          <a:p>
            <a:endParaRPr lang="en-US" dirty="0"/>
          </a:p>
        </p:txBody>
      </p:sp>
    </p:spTree>
    <p:extLst>
      <p:ext uri="{BB962C8B-B14F-4D97-AF65-F5344CB8AC3E}">
        <p14:creationId xmlns:p14="http://schemas.microsoft.com/office/powerpoint/2010/main" val="555655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F777B66-94CB-491C-AC6B-BDAC98E21D57}"/>
              </a:ext>
            </a:extLst>
          </p:cNvPr>
          <p:cNvSpPr>
            <a:spLocks noGrp="1"/>
          </p:cNvSpPr>
          <p:nvPr>
            <p:ph type="title"/>
          </p:nvPr>
        </p:nvSpPr>
        <p:spPr>
          <a:xfrm>
            <a:off x="2329623" y="-324520"/>
            <a:ext cx="5276088" cy="2276856"/>
          </a:xfrm>
        </p:spPr>
        <p:txBody>
          <a:bodyPr/>
          <a:lstStyle/>
          <a:p>
            <a:r>
              <a:rPr lang="en-US" dirty="0"/>
              <a:t>Thank you</a:t>
            </a:r>
          </a:p>
        </p:txBody>
      </p:sp>
      <p:sp>
        <p:nvSpPr>
          <p:cNvPr id="22" name="Date Placeholder 21">
            <a:extLst>
              <a:ext uri="{FF2B5EF4-FFF2-40B4-BE49-F238E27FC236}">
                <a16:creationId xmlns:a16="http://schemas.microsoft.com/office/drawing/2014/main" id="{692474E6-3035-46B8-9C05-9B4204E8ED39}"/>
              </a:ext>
            </a:extLst>
          </p:cNvPr>
          <p:cNvSpPr>
            <a:spLocks noGrp="1"/>
          </p:cNvSpPr>
          <p:nvPr>
            <p:ph type="dt" sz="half" idx="10"/>
          </p:nvPr>
        </p:nvSpPr>
        <p:spPr>
          <a:xfrm>
            <a:off x="658367" y="201168"/>
            <a:ext cx="2910455" cy="525462"/>
          </a:xfrm>
        </p:spPr>
        <p:txBody>
          <a:bodyPr/>
          <a:lstStyle/>
          <a:p>
            <a:r>
              <a:rPr lang="en-US" dirty="0"/>
              <a:t>4/1/2024</a:t>
            </a:r>
          </a:p>
        </p:txBody>
      </p:sp>
      <p:sp>
        <p:nvSpPr>
          <p:cNvPr id="23" name="Footer Placeholder 22">
            <a:extLst>
              <a:ext uri="{FF2B5EF4-FFF2-40B4-BE49-F238E27FC236}">
                <a16:creationId xmlns:a16="http://schemas.microsoft.com/office/drawing/2014/main" id="{DE8D546E-0F46-4CC0-B2B1-8B2430D00C0C}"/>
              </a:ext>
            </a:extLst>
          </p:cNvPr>
          <p:cNvSpPr>
            <a:spLocks noGrp="1"/>
          </p:cNvSpPr>
          <p:nvPr>
            <p:ph type="ftr" sz="quarter" idx="11"/>
          </p:nvPr>
        </p:nvSpPr>
        <p:spPr/>
        <p:txBody>
          <a:bodyPr/>
          <a:lstStyle/>
          <a:p>
            <a:r>
              <a:rPr lang="en-US" dirty="0"/>
              <a:t>Presentation Title</a:t>
            </a:r>
          </a:p>
        </p:txBody>
      </p:sp>
      <p:sp>
        <p:nvSpPr>
          <p:cNvPr id="24" name="Slide Number Placeholder 23">
            <a:extLst>
              <a:ext uri="{FF2B5EF4-FFF2-40B4-BE49-F238E27FC236}">
                <a16:creationId xmlns:a16="http://schemas.microsoft.com/office/drawing/2014/main" id="{5D838446-B95D-4AB7-B8CA-D5804BB79A11}"/>
              </a:ext>
            </a:extLst>
          </p:cNvPr>
          <p:cNvSpPr>
            <a:spLocks noGrp="1"/>
          </p:cNvSpPr>
          <p:nvPr>
            <p:ph type="sldNum" sz="quarter" idx="12"/>
          </p:nvPr>
        </p:nvSpPr>
        <p:spPr/>
        <p:txBody>
          <a:bodyPr/>
          <a:lstStyle/>
          <a:p>
            <a:fld id="{D8DA9DAA-006C-4F4B-980E-E3DF019B24E2}" type="slidenum">
              <a:rPr lang="en-US" smtClean="0"/>
              <a:pPr/>
              <a:t>12</a:t>
            </a:fld>
            <a:endParaRPr lang="en-US" dirty="0"/>
          </a:p>
        </p:txBody>
      </p:sp>
      <p:sp>
        <p:nvSpPr>
          <p:cNvPr id="7" name="Text Placeholder 6">
            <a:extLst>
              <a:ext uri="{FF2B5EF4-FFF2-40B4-BE49-F238E27FC236}">
                <a16:creationId xmlns:a16="http://schemas.microsoft.com/office/drawing/2014/main" id="{42AF1107-8D35-4E35-93C7-D3640946F742}"/>
              </a:ext>
            </a:extLst>
          </p:cNvPr>
          <p:cNvSpPr>
            <a:spLocks noGrp="1"/>
          </p:cNvSpPr>
          <p:nvPr>
            <p:ph type="body" sz="quarter" idx="13"/>
          </p:nvPr>
        </p:nvSpPr>
        <p:spPr>
          <a:xfrm>
            <a:off x="3115437" y="2300031"/>
            <a:ext cx="5495163" cy="1709871"/>
          </a:xfrm>
        </p:spPr>
        <p:txBody>
          <a:bodyPr>
            <a:normAutofit fontScale="92500" lnSpcReduction="20000"/>
          </a:bodyPr>
          <a:lstStyle/>
          <a:p>
            <a:pPr algn="l"/>
            <a:r>
              <a:rPr lang="en-US" dirty="0"/>
              <a:t>For all of the time you invest in each player</a:t>
            </a:r>
          </a:p>
          <a:p>
            <a:pPr algn="l"/>
            <a:r>
              <a:rPr lang="en-US" dirty="0"/>
              <a:t>For coaching with integrity</a:t>
            </a:r>
          </a:p>
          <a:p>
            <a:pPr algn="l"/>
            <a:r>
              <a:rPr lang="en-US" dirty="0"/>
              <a:t>For giving your time for the benefit of the players</a:t>
            </a:r>
          </a:p>
          <a:p>
            <a:pPr algn="l"/>
            <a:endParaRPr lang="en-US" dirty="0"/>
          </a:p>
          <a:p>
            <a:pPr algn="l"/>
            <a:r>
              <a:rPr lang="en-US" dirty="0"/>
              <a:t>Email: Wcssfsoccer@gmail.com</a:t>
            </a:r>
          </a:p>
        </p:txBody>
      </p:sp>
    </p:spTree>
    <p:extLst>
      <p:ext uri="{BB962C8B-B14F-4D97-AF65-F5344CB8AC3E}">
        <p14:creationId xmlns:p14="http://schemas.microsoft.com/office/powerpoint/2010/main" val="927313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115FF41-AFA4-4D25-AB42-AB034F4B4FEC}"/>
              </a:ext>
            </a:extLst>
          </p:cNvPr>
          <p:cNvSpPr>
            <a:spLocks noGrp="1"/>
          </p:cNvSpPr>
          <p:nvPr>
            <p:ph type="title"/>
          </p:nvPr>
        </p:nvSpPr>
        <p:spPr>
          <a:xfrm>
            <a:off x="671507" y="-63392"/>
            <a:ext cx="6190488" cy="867746"/>
          </a:xfrm>
        </p:spPr>
        <p:txBody>
          <a:bodyPr>
            <a:normAutofit/>
          </a:bodyPr>
          <a:lstStyle/>
          <a:p>
            <a:r>
              <a:rPr lang="en-US" sz="4000" dirty="0"/>
              <a:t>Introduction</a:t>
            </a:r>
            <a:endParaRPr lang="en-US" dirty="0"/>
          </a:p>
        </p:txBody>
      </p:sp>
      <p:sp>
        <p:nvSpPr>
          <p:cNvPr id="4" name="Content Placeholder 3">
            <a:extLst>
              <a:ext uri="{FF2B5EF4-FFF2-40B4-BE49-F238E27FC236}">
                <a16:creationId xmlns:a16="http://schemas.microsoft.com/office/drawing/2014/main" id="{B0881FA9-F3B0-4912-B0E1-352094195C30}"/>
              </a:ext>
            </a:extLst>
          </p:cNvPr>
          <p:cNvSpPr>
            <a:spLocks noGrp="1"/>
          </p:cNvSpPr>
          <p:nvPr>
            <p:ph idx="1"/>
          </p:nvPr>
        </p:nvSpPr>
        <p:spPr>
          <a:xfrm>
            <a:off x="499225" y="986917"/>
            <a:ext cx="7153325" cy="4588260"/>
          </a:xfrm>
        </p:spPr>
        <p:txBody>
          <a:bodyPr>
            <a:normAutofit fontScale="92500" lnSpcReduction="10000"/>
          </a:bodyPr>
          <a:lstStyle/>
          <a:p>
            <a:pPr marL="457200" indent="-457200">
              <a:buAutoNum type="arabicPeriod"/>
            </a:pPr>
            <a:r>
              <a:rPr lang="en-US" sz="1600" dirty="0"/>
              <a:t>First of all and most important, please know that you are appreciated for the time that you give to help each player reach their best potential.  We are thankful for each one of you!</a:t>
            </a:r>
          </a:p>
          <a:p>
            <a:pPr marL="457200" indent="-457200">
              <a:buAutoNum type="arabicPeriod"/>
            </a:pPr>
            <a:r>
              <a:rPr lang="en-US" sz="1600" dirty="0"/>
              <a:t>We have a few things that we would like to go over to help us continually get better each season.</a:t>
            </a:r>
          </a:p>
          <a:p>
            <a:pPr marL="457200" indent="-457200">
              <a:buAutoNum type="arabicPeriod"/>
            </a:pPr>
            <a:r>
              <a:rPr lang="en-US" sz="1600" dirty="0"/>
              <a:t>We ask that you help us emphasize the importance of sportsmanship, not only with the players, but with parents as well.</a:t>
            </a:r>
          </a:p>
          <a:p>
            <a:pPr marL="457200" indent="-457200">
              <a:buAutoNum type="arabicPeriod"/>
            </a:pPr>
            <a:r>
              <a:rPr lang="en-US" sz="1600" dirty="0"/>
              <a:t>We had a record number of teams and coaches this season, which made scheduling very difficult.</a:t>
            </a:r>
          </a:p>
          <a:p>
            <a:pPr marL="457200" indent="-457200">
              <a:buAutoNum type="arabicPeriod"/>
            </a:pPr>
            <a:r>
              <a:rPr lang="en-US" sz="1600" dirty="0"/>
              <a:t>Please remember that it is just a game, and when coaching these kids, it’s about more than just winning and losing, we are teaching them life lessons.</a:t>
            </a:r>
          </a:p>
          <a:p>
            <a:pPr marL="457200" indent="-457200">
              <a:buAutoNum type="arabicPeriod"/>
            </a:pPr>
            <a:r>
              <a:rPr lang="en-US" sz="1600" dirty="0"/>
              <a:t>Our website has plenty of Information as well </a:t>
            </a:r>
            <a:r>
              <a:rPr lang="en-US" sz="1600" dirty="0" err="1"/>
              <a:t>fyi</a:t>
            </a:r>
            <a:r>
              <a:rPr lang="en-US" sz="1600" dirty="0"/>
              <a:t>, wcssf.org. </a:t>
            </a:r>
          </a:p>
          <a:p>
            <a:pPr marL="457200" indent="-457200">
              <a:buAutoNum type="arabicPeriod"/>
            </a:pPr>
            <a:r>
              <a:rPr lang="en-US" sz="1600" dirty="0"/>
              <a:t>This </a:t>
            </a:r>
            <a:r>
              <a:rPr lang="en-US" sz="1600" dirty="0" err="1"/>
              <a:t>Powerpoint</a:t>
            </a:r>
            <a:r>
              <a:rPr lang="en-US" sz="1600" dirty="0"/>
              <a:t> will be sent out to your club’s rec plus coordinator.</a:t>
            </a:r>
          </a:p>
          <a:p>
            <a:pPr marL="457200" indent="-457200">
              <a:buAutoNum type="arabicPeriod"/>
            </a:pPr>
            <a:r>
              <a:rPr lang="en-US" sz="1600" dirty="0"/>
              <a:t>For All of your home games, we encourage your club to have a board representative at the game.  (other than a coach of that game)</a:t>
            </a:r>
          </a:p>
        </p:txBody>
      </p:sp>
      <p:sp>
        <p:nvSpPr>
          <p:cNvPr id="9" name="Date Placeholder 8">
            <a:extLst>
              <a:ext uri="{FF2B5EF4-FFF2-40B4-BE49-F238E27FC236}">
                <a16:creationId xmlns:a16="http://schemas.microsoft.com/office/drawing/2014/main" id="{D45C472E-4078-40A0-83A2-652E8356EDCB}"/>
              </a:ext>
            </a:extLst>
          </p:cNvPr>
          <p:cNvSpPr>
            <a:spLocks noGrp="1"/>
          </p:cNvSpPr>
          <p:nvPr>
            <p:ph type="dt" sz="half" idx="10"/>
          </p:nvPr>
        </p:nvSpPr>
        <p:spPr/>
        <p:txBody>
          <a:bodyPr/>
          <a:lstStyle/>
          <a:p>
            <a:r>
              <a:rPr lang="en-US" dirty="0"/>
              <a:t>4/1/2024</a:t>
            </a:r>
          </a:p>
        </p:txBody>
      </p:sp>
      <p:sp>
        <p:nvSpPr>
          <p:cNvPr id="10" name="Footer Placeholder 9">
            <a:extLst>
              <a:ext uri="{FF2B5EF4-FFF2-40B4-BE49-F238E27FC236}">
                <a16:creationId xmlns:a16="http://schemas.microsoft.com/office/drawing/2014/main" id="{A8C7C3A0-5E78-49C8-B8D4-F3DF62B2BC93}"/>
              </a:ext>
            </a:extLst>
          </p:cNvPr>
          <p:cNvSpPr>
            <a:spLocks noGrp="1"/>
          </p:cNvSpPr>
          <p:nvPr>
            <p:ph type="ftr" sz="quarter" idx="11"/>
          </p:nvPr>
        </p:nvSpPr>
        <p:spPr/>
        <p:txBody>
          <a:bodyPr/>
          <a:lstStyle/>
          <a:p>
            <a:r>
              <a:rPr lang="en-US" dirty="0"/>
              <a:t>Coaches Meeting</a:t>
            </a:r>
          </a:p>
        </p:txBody>
      </p:sp>
      <p:sp>
        <p:nvSpPr>
          <p:cNvPr id="11" name="Slide Number Placeholder 10">
            <a:extLst>
              <a:ext uri="{FF2B5EF4-FFF2-40B4-BE49-F238E27FC236}">
                <a16:creationId xmlns:a16="http://schemas.microsoft.com/office/drawing/2014/main" id="{56AE2454-CE9A-4A6B-AB5A-349E0D967654}"/>
              </a:ext>
            </a:extLst>
          </p:cNvPr>
          <p:cNvSpPr>
            <a:spLocks noGrp="1"/>
          </p:cNvSpPr>
          <p:nvPr>
            <p:ph type="sldNum" sz="quarter" idx="12"/>
          </p:nvPr>
        </p:nvSpPr>
        <p:spPr/>
        <p:txBody>
          <a:bodyPr/>
          <a:lstStyle/>
          <a:p>
            <a:fld id="{D8DA9DAA-006C-4F4B-980E-E3DF019B24E2}" type="slidenum">
              <a:rPr lang="en-US" smtClean="0"/>
              <a:pPr/>
              <a:t>2</a:t>
            </a:fld>
            <a:endParaRPr lang="en-US" dirty="0"/>
          </a:p>
        </p:txBody>
      </p:sp>
    </p:spTree>
    <p:extLst>
      <p:ext uri="{BB962C8B-B14F-4D97-AF65-F5344CB8AC3E}">
        <p14:creationId xmlns:p14="http://schemas.microsoft.com/office/powerpoint/2010/main" val="365334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3AE360E-FCB3-D6DD-642E-C932EBF12AE7}"/>
              </a:ext>
            </a:extLst>
          </p:cNvPr>
          <p:cNvSpPr>
            <a:spLocks noGrp="1"/>
          </p:cNvSpPr>
          <p:nvPr>
            <p:ph type="title"/>
          </p:nvPr>
        </p:nvSpPr>
        <p:spPr>
          <a:xfrm>
            <a:off x="183797" y="-888418"/>
            <a:ext cx="6865073" cy="1685247"/>
          </a:xfrm>
        </p:spPr>
        <p:txBody>
          <a:bodyPr>
            <a:normAutofit/>
          </a:bodyPr>
          <a:lstStyle/>
          <a:p>
            <a:r>
              <a:rPr lang="en-US" sz="3600" dirty="0"/>
              <a:t>Basics</a:t>
            </a:r>
          </a:p>
        </p:txBody>
      </p:sp>
      <p:sp>
        <p:nvSpPr>
          <p:cNvPr id="5" name="Date Placeholder 4">
            <a:extLst>
              <a:ext uri="{FF2B5EF4-FFF2-40B4-BE49-F238E27FC236}">
                <a16:creationId xmlns:a16="http://schemas.microsoft.com/office/drawing/2014/main" id="{A60A496F-FAB1-51AA-85FC-64D77BACEA7B}"/>
              </a:ext>
            </a:extLst>
          </p:cNvPr>
          <p:cNvSpPr>
            <a:spLocks noGrp="1"/>
          </p:cNvSpPr>
          <p:nvPr>
            <p:ph type="dt" sz="half" idx="10"/>
          </p:nvPr>
        </p:nvSpPr>
        <p:spPr/>
        <p:txBody>
          <a:bodyPr/>
          <a:lstStyle/>
          <a:p>
            <a:r>
              <a:rPr lang="en-US"/>
              <a:t>9/3/20XX</a:t>
            </a:r>
            <a:endParaRPr lang="en-US" dirty="0"/>
          </a:p>
        </p:txBody>
      </p:sp>
      <p:sp>
        <p:nvSpPr>
          <p:cNvPr id="7" name="Slide Number Placeholder 6">
            <a:extLst>
              <a:ext uri="{FF2B5EF4-FFF2-40B4-BE49-F238E27FC236}">
                <a16:creationId xmlns:a16="http://schemas.microsoft.com/office/drawing/2014/main" id="{C1587E3B-D40E-6D0A-186B-5E2B64CD5366}"/>
              </a:ext>
            </a:extLst>
          </p:cNvPr>
          <p:cNvSpPr>
            <a:spLocks noGrp="1"/>
          </p:cNvSpPr>
          <p:nvPr>
            <p:ph type="sldNum" sz="quarter" idx="12"/>
          </p:nvPr>
        </p:nvSpPr>
        <p:spPr/>
        <p:txBody>
          <a:bodyPr/>
          <a:lstStyle/>
          <a:p>
            <a:fld id="{D8DA9DAA-006C-4F4B-980E-E3DF019B24E2}" type="slidenum">
              <a:rPr lang="en-US" smtClean="0"/>
              <a:pPr/>
              <a:t>3</a:t>
            </a:fld>
            <a:endParaRPr lang="en-US" dirty="0"/>
          </a:p>
        </p:txBody>
      </p:sp>
      <p:graphicFrame>
        <p:nvGraphicFramePr>
          <p:cNvPr id="8" name="Content Placeholder 6">
            <a:extLst>
              <a:ext uri="{FF2B5EF4-FFF2-40B4-BE49-F238E27FC236}">
                <a16:creationId xmlns:a16="http://schemas.microsoft.com/office/drawing/2014/main" id="{EAC14D7F-8ADE-9297-5496-7B2F0FC553CD}"/>
              </a:ext>
            </a:extLst>
          </p:cNvPr>
          <p:cNvGraphicFramePr>
            <a:graphicFrameLocks noGrp="1"/>
          </p:cNvGraphicFramePr>
          <p:nvPr>
            <p:ph idx="1"/>
            <p:extLst>
              <p:ext uri="{D42A27DB-BD31-4B8C-83A1-F6EECF244321}">
                <p14:modId xmlns:p14="http://schemas.microsoft.com/office/powerpoint/2010/main" val="2494593136"/>
              </p:ext>
            </p:extLst>
          </p:nvPr>
        </p:nvGraphicFramePr>
        <p:xfrm>
          <a:off x="1153665" y="921117"/>
          <a:ext cx="8908026" cy="5756546"/>
        </p:xfrm>
        <a:graphic>
          <a:graphicData uri="http://schemas.openxmlformats.org/drawingml/2006/table">
            <a:tbl>
              <a:tblPr>
                <a:tableStyleId>{5C22544A-7EE6-4342-B048-85BDC9FD1C3A}</a:tableStyleId>
              </a:tblPr>
              <a:tblGrid>
                <a:gridCol w="2203237">
                  <a:extLst>
                    <a:ext uri="{9D8B030D-6E8A-4147-A177-3AD203B41FA5}">
                      <a16:colId xmlns:a16="http://schemas.microsoft.com/office/drawing/2014/main" val="2012528374"/>
                    </a:ext>
                  </a:extLst>
                </a:gridCol>
                <a:gridCol w="1678657">
                  <a:extLst>
                    <a:ext uri="{9D8B030D-6E8A-4147-A177-3AD203B41FA5}">
                      <a16:colId xmlns:a16="http://schemas.microsoft.com/office/drawing/2014/main" val="3985556514"/>
                    </a:ext>
                  </a:extLst>
                </a:gridCol>
                <a:gridCol w="1731114">
                  <a:extLst>
                    <a:ext uri="{9D8B030D-6E8A-4147-A177-3AD203B41FA5}">
                      <a16:colId xmlns:a16="http://schemas.microsoft.com/office/drawing/2014/main" val="3404322453"/>
                    </a:ext>
                  </a:extLst>
                </a:gridCol>
                <a:gridCol w="1445874">
                  <a:extLst>
                    <a:ext uri="{9D8B030D-6E8A-4147-A177-3AD203B41FA5}">
                      <a16:colId xmlns:a16="http://schemas.microsoft.com/office/drawing/2014/main" val="1200166777"/>
                    </a:ext>
                  </a:extLst>
                </a:gridCol>
                <a:gridCol w="1849144">
                  <a:extLst>
                    <a:ext uri="{9D8B030D-6E8A-4147-A177-3AD203B41FA5}">
                      <a16:colId xmlns:a16="http://schemas.microsoft.com/office/drawing/2014/main" val="2931807267"/>
                    </a:ext>
                  </a:extLst>
                </a:gridCol>
              </a:tblGrid>
              <a:tr h="410296">
                <a:tc>
                  <a:txBody>
                    <a:bodyPr/>
                    <a:lstStyle/>
                    <a:p>
                      <a:pPr algn="ctr" fontAlgn="ctr"/>
                      <a:r>
                        <a:rPr lang="en-US" sz="1200" b="1" u="sng" strike="noStrike" dirty="0">
                          <a:effectLst/>
                        </a:rPr>
                        <a:t>SPRING 2024</a:t>
                      </a:r>
                      <a:endParaRPr lang="en-US" sz="1200" b="1" i="0" u="sng" strike="noStrike" dirty="0">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dirty="0">
                          <a:effectLst/>
                        </a:rPr>
                        <a:t>11 &amp; Under</a:t>
                      </a:r>
                      <a:endParaRPr lang="en-US" sz="1200" b="1" i="0" u="none" strike="noStrike" dirty="0">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dirty="0">
                          <a:effectLst/>
                        </a:rPr>
                        <a:t>13 &amp; Under</a:t>
                      </a:r>
                      <a:endParaRPr lang="en-US" sz="1200" b="1" i="0" u="none" strike="noStrike" dirty="0">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dirty="0">
                          <a:effectLst/>
                        </a:rPr>
                        <a:t>15 &amp; Under</a:t>
                      </a:r>
                      <a:endParaRPr lang="en-US" sz="1200" b="1" i="0" u="none" strike="noStrike" dirty="0">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dirty="0">
                          <a:effectLst/>
                        </a:rPr>
                        <a:t>19 &amp; Under (Spring Only)</a:t>
                      </a:r>
                      <a:endParaRPr lang="en-US" sz="1200" b="1" i="0" u="none" strike="noStrike" dirty="0">
                        <a:solidFill>
                          <a:srgbClr val="000000"/>
                        </a:solidFill>
                        <a:effectLst/>
                        <a:latin typeface="Arial" panose="020B0604020202020204" pitchFamily="34" charset="0"/>
                      </a:endParaRPr>
                    </a:p>
                  </a:txBody>
                  <a:tcPr marL="4097" marR="4097" marT="4097" marB="0" anchor="ctr"/>
                </a:tc>
                <a:extLst>
                  <a:ext uri="{0D108BD9-81ED-4DB2-BD59-A6C34878D82A}">
                    <a16:rowId xmlns:a16="http://schemas.microsoft.com/office/drawing/2014/main" val="4058220292"/>
                  </a:ext>
                </a:extLst>
              </a:tr>
              <a:tr h="317651">
                <a:tc>
                  <a:txBody>
                    <a:bodyPr/>
                    <a:lstStyle/>
                    <a:p>
                      <a:pPr algn="ctr" fontAlgn="ctr"/>
                      <a:r>
                        <a:rPr lang="en-US" sz="1200" u="none" strike="noStrike">
                          <a:effectLst/>
                        </a:rPr>
                        <a:t>Format</a:t>
                      </a:r>
                      <a:endParaRPr lang="en-US" sz="1200" b="0" i="0" u="none" strike="noStrike">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a:effectLst/>
                        </a:rPr>
                        <a:t>7 v 7</a:t>
                      </a:r>
                      <a:endParaRPr lang="en-US" sz="1200" b="0" i="0" u="none" strike="noStrike">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a:effectLst/>
                        </a:rPr>
                        <a:t>9 v 9</a:t>
                      </a:r>
                      <a:endParaRPr lang="en-US" sz="1200" b="0" i="0" u="none" strike="noStrike">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dirty="0">
                          <a:effectLst/>
                        </a:rPr>
                        <a:t>11 v 11</a:t>
                      </a:r>
                      <a:endParaRPr lang="en-US" sz="1200" b="0" i="0" u="none" strike="noStrike" dirty="0">
                        <a:solidFill>
                          <a:srgbClr val="000000"/>
                        </a:solidFill>
                        <a:effectLst/>
                        <a:latin typeface="Arial" panose="020B0604020202020204" pitchFamily="34" charset="0"/>
                      </a:endParaRPr>
                    </a:p>
                  </a:txBody>
                  <a:tcPr marL="4097" marR="4097" marT="4097" marB="0" anchor="ctr"/>
                </a:tc>
                <a:tc>
                  <a:txBody>
                    <a:bodyPr/>
                    <a:lstStyle/>
                    <a:p>
                      <a:pPr algn="ctr" fontAlgn="ctr"/>
                      <a:r>
                        <a:rPr lang="en-US" sz="1100" u="none" strike="noStrike" dirty="0">
                          <a:effectLst/>
                        </a:rPr>
                        <a:t>11 v 11 </a:t>
                      </a:r>
                      <a:endParaRPr lang="en-US" sz="1100" b="0" i="0" u="none" strike="noStrike" dirty="0">
                        <a:solidFill>
                          <a:srgbClr val="000000"/>
                        </a:solidFill>
                        <a:effectLst/>
                        <a:latin typeface="Arial" panose="020B0604020202020204" pitchFamily="34" charset="0"/>
                      </a:endParaRPr>
                    </a:p>
                  </a:txBody>
                  <a:tcPr marL="4097" marR="4097" marT="4097" marB="0" anchor="ctr"/>
                </a:tc>
                <a:extLst>
                  <a:ext uri="{0D108BD9-81ED-4DB2-BD59-A6C34878D82A}">
                    <a16:rowId xmlns:a16="http://schemas.microsoft.com/office/drawing/2014/main" val="2231292817"/>
                  </a:ext>
                </a:extLst>
              </a:tr>
              <a:tr h="317651">
                <a:tc>
                  <a:txBody>
                    <a:bodyPr/>
                    <a:lstStyle/>
                    <a:p>
                      <a:pPr algn="ctr" fontAlgn="ctr"/>
                      <a:r>
                        <a:rPr lang="en-US" sz="1200" u="none" strike="noStrike">
                          <a:effectLst/>
                        </a:rPr>
                        <a:t>Team Size to start game</a:t>
                      </a:r>
                      <a:endParaRPr lang="en-US" sz="1200" b="0" i="0" u="none" strike="noStrike">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a:effectLst/>
                        </a:rPr>
                        <a:t>Min. 5</a:t>
                      </a:r>
                      <a:endParaRPr lang="en-US" sz="1200" b="0" i="0" u="none" strike="noStrike">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a:effectLst/>
                        </a:rPr>
                        <a:t>Min. 6</a:t>
                      </a:r>
                      <a:endParaRPr lang="en-US" sz="1200" b="0" i="0" u="none" strike="noStrike">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a:effectLst/>
                        </a:rPr>
                        <a:t>Min. 7</a:t>
                      </a:r>
                      <a:endParaRPr lang="en-US" sz="1200" b="0" i="0" u="none" strike="noStrike">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dirty="0">
                          <a:effectLst/>
                        </a:rPr>
                        <a:t>Min. 7</a:t>
                      </a:r>
                      <a:endParaRPr lang="en-US" sz="1200" b="0" i="0" u="none" strike="noStrike" dirty="0">
                        <a:solidFill>
                          <a:srgbClr val="000000"/>
                        </a:solidFill>
                        <a:effectLst/>
                        <a:latin typeface="Arial" panose="020B0604020202020204" pitchFamily="34" charset="0"/>
                      </a:endParaRPr>
                    </a:p>
                  </a:txBody>
                  <a:tcPr marL="4097" marR="4097" marT="4097" marB="0" anchor="ctr"/>
                </a:tc>
                <a:extLst>
                  <a:ext uri="{0D108BD9-81ED-4DB2-BD59-A6C34878D82A}">
                    <a16:rowId xmlns:a16="http://schemas.microsoft.com/office/drawing/2014/main" val="348387973"/>
                  </a:ext>
                </a:extLst>
              </a:tr>
              <a:tr h="357029">
                <a:tc>
                  <a:txBody>
                    <a:bodyPr/>
                    <a:lstStyle/>
                    <a:p>
                      <a:pPr algn="ctr" fontAlgn="ctr"/>
                      <a:r>
                        <a:rPr lang="en-US" sz="1200" u="none" strike="noStrike" dirty="0">
                          <a:effectLst/>
                        </a:rPr>
                        <a:t>Roster size</a:t>
                      </a:r>
                      <a:endParaRPr lang="en-US" sz="1200" b="0" i="0" u="none" strike="noStrike" dirty="0">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a:effectLst/>
                        </a:rPr>
                        <a:t>Max 12</a:t>
                      </a:r>
                      <a:endParaRPr lang="en-US" sz="1200" b="0" i="0" u="none" strike="noStrike">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a:effectLst/>
                        </a:rPr>
                        <a:t>Max 16</a:t>
                      </a:r>
                      <a:endParaRPr lang="en-US" sz="1200" b="0" i="0" u="none" strike="noStrike">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dirty="0">
                          <a:effectLst/>
                        </a:rPr>
                        <a:t>Max 18</a:t>
                      </a:r>
                      <a:endParaRPr lang="en-US" sz="1200" b="0" i="0" u="none" strike="noStrike" dirty="0">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dirty="0">
                          <a:effectLst/>
                        </a:rPr>
                        <a:t>Max 22 rostered, 18 dressed</a:t>
                      </a:r>
                      <a:endParaRPr lang="en-US" sz="1200" b="0" i="0" u="none" strike="noStrike" dirty="0">
                        <a:solidFill>
                          <a:srgbClr val="000000"/>
                        </a:solidFill>
                        <a:effectLst/>
                        <a:latin typeface="Arial" panose="020B0604020202020204" pitchFamily="34" charset="0"/>
                      </a:endParaRPr>
                    </a:p>
                  </a:txBody>
                  <a:tcPr marL="4097" marR="4097" marT="4097" marB="0" anchor="ctr"/>
                </a:tc>
                <a:extLst>
                  <a:ext uri="{0D108BD9-81ED-4DB2-BD59-A6C34878D82A}">
                    <a16:rowId xmlns:a16="http://schemas.microsoft.com/office/drawing/2014/main" val="1174543197"/>
                  </a:ext>
                </a:extLst>
              </a:tr>
              <a:tr h="357029">
                <a:tc>
                  <a:txBody>
                    <a:bodyPr/>
                    <a:lstStyle/>
                    <a:p>
                      <a:pPr algn="ctr" fontAlgn="ctr"/>
                      <a:r>
                        <a:rPr lang="en-US" sz="1200" u="none" strike="noStrike">
                          <a:effectLst/>
                        </a:rPr>
                        <a:t>Max. # of Players when including Select Pass Players</a:t>
                      </a:r>
                      <a:endParaRPr lang="en-US" sz="1200" b="0" i="0" u="none" strike="noStrike">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a:effectLst/>
                        </a:rPr>
                        <a:t>11</a:t>
                      </a:r>
                      <a:endParaRPr lang="en-US" sz="1200" b="0" i="0" u="none" strike="noStrike">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a:effectLst/>
                        </a:rPr>
                        <a:t>13</a:t>
                      </a:r>
                      <a:endParaRPr lang="en-US" sz="1200" b="0" i="0" u="none" strike="noStrike">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a:effectLst/>
                        </a:rPr>
                        <a:t>15</a:t>
                      </a:r>
                      <a:endParaRPr lang="en-US" sz="1200" b="0" i="0" u="none" strike="noStrike">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dirty="0">
                          <a:effectLst/>
                        </a:rPr>
                        <a:t>15</a:t>
                      </a:r>
                      <a:endParaRPr lang="en-US" sz="1200" b="0" i="0" u="none" strike="noStrike" dirty="0">
                        <a:solidFill>
                          <a:srgbClr val="000000"/>
                        </a:solidFill>
                        <a:effectLst/>
                        <a:latin typeface="Arial" panose="020B0604020202020204" pitchFamily="34" charset="0"/>
                      </a:endParaRPr>
                    </a:p>
                  </a:txBody>
                  <a:tcPr marL="4097" marR="4097" marT="4097" marB="0" anchor="ctr"/>
                </a:tc>
                <a:extLst>
                  <a:ext uri="{0D108BD9-81ED-4DB2-BD59-A6C34878D82A}">
                    <a16:rowId xmlns:a16="http://schemas.microsoft.com/office/drawing/2014/main" val="3484454714"/>
                  </a:ext>
                </a:extLst>
              </a:tr>
              <a:tr h="317651">
                <a:tc>
                  <a:txBody>
                    <a:bodyPr/>
                    <a:lstStyle/>
                    <a:p>
                      <a:pPr algn="ctr" fontAlgn="ctr"/>
                      <a:r>
                        <a:rPr lang="en-US" sz="1200" u="none" strike="noStrike">
                          <a:effectLst/>
                        </a:rPr>
                        <a:t>Birthyears Allowed</a:t>
                      </a:r>
                      <a:endParaRPr lang="en-US" sz="1200" b="0" i="0" u="none" strike="noStrike">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dirty="0">
                          <a:effectLst/>
                        </a:rPr>
                        <a:t>2013, 2014, 2015</a:t>
                      </a:r>
                      <a:endParaRPr lang="en-US" sz="1200" b="0" i="0" u="none" strike="noStrike" dirty="0">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dirty="0">
                          <a:effectLst/>
                        </a:rPr>
                        <a:t>2011, 2012, 2013</a:t>
                      </a:r>
                      <a:endParaRPr lang="en-US" sz="1200" b="0" i="0" u="none" strike="noStrike" dirty="0">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dirty="0">
                          <a:effectLst/>
                        </a:rPr>
                        <a:t>2009, 2010, 2011</a:t>
                      </a:r>
                      <a:endParaRPr lang="en-US" sz="1200" b="0" i="0" u="none" strike="noStrike" dirty="0">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dirty="0">
                          <a:effectLst/>
                        </a:rPr>
                        <a:t>2005 – 2009</a:t>
                      </a:r>
                      <a:endParaRPr lang="en-US" sz="1200" b="0" i="0" u="none" strike="noStrike" dirty="0">
                        <a:solidFill>
                          <a:srgbClr val="000000"/>
                        </a:solidFill>
                        <a:effectLst/>
                        <a:latin typeface="Arial" panose="020B0604020202020204" pitchFamily="34" charset="0"/>
                      </a:endParaRPr>
                    </a:p>
                  </a:txBody>
                  <a:tcPr marL="4097" marR="4097" marT="4097" marB="0" anchor="ctr"/>
                </a:tc>
                <a:extLst>
                  <a:ext uri="{0D108BD9-81ED-4DB2-BD59-A6C34878D82A}">
                    <a16:rowId xmlns:a16="http://schemas.microsoft.com/office/drawing/2014/main" val="4028838335"/>
                  </a:ext>
                </a:extLst>
              </a:tr>
              <a:tr h="317651">
                <a:tc>
                  <a:txBody>
                    <a:bodyPr/>
                    <a:lstStyle/>
                    <a:p>
                      <a:pPr algn="ctr" fontAlgn="ctr"/>
                      <a:r>
                        <a:rPr lang="en-US" sz="1200" u="none" strike="noStrike">
                          <a:effectLst/>
                        </a:rPr>
                        <a:t>Player Passes &amp; Roster</a:t>
                      </a:r>
                      <a:endParaRPr lang="en-US" sz="1200" b="0" i="0" u="none" strike="noStrike">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a:effectLst/>
                        </a:rPr>
                        <a:t>Yes</a:t>
                      </a:r>
                      <a:endParaRPr lang="en-US" sz="1200" b="0" i="0" u="none" strike="noStrike">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a:effectLst/>
                        </a:rPr>
                        <a:t>Yes</a:t>
                      </a:r>
                      <a:endParaRPr lang="en-US" sz="1200" b="0" i="0" u="none" strike="noStrike">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a:effectLst/>
                        </a:rPr>
                        <a:t>Yes</a:t>
                      </a:r>
                      <a:endParaRPr lang="en-US" sz="1200" b="0" i="0" u="none" strike="noStrike">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dirty="0">
                          <a:effectLst/>
                        </a:rPr>
                        <a:t>Yes</a:t>
                      </a:r>
                      <a:endParaRPr lang="en-US" sz="1200" b="0" i="0" u="none" strike="noStrike" dirty="0">
                        <a:solidFill>
                          <a:srgbClr val="000000"/>
                        </a:solidFill>
                        <a:effectLst/>
                        <a:latin typeface="Arial" panose="020B0604020202020204" pitchFamily="34" charset="0"/>
                      </a:endParaRPr>
                    </a:p>
                  </a:txBody>
                  <a:tcPr marL="4097" marR="4097" marT="4097" marB="0" anchor="ctr"/>
                </a:tc>
                <a:extLst>
                  <a:ext uri="{0D108BD9-81ED-4DB2-BD59-A6C34878D82A}">
                    <a16:rowId xmlns:a16="http://schemas.microsoft.com/office/drawing/2014/main" val="3132862669"/>
                  </a:ext>
                </a:extLst>
              </a:tr>
              <a:tr h="317651">
                <a:tc>
                  <a:txBody>
                    <a:bodyPr/>
                    <a:lstStyle/>
                    <a:p>
                      <a:pPr algn="ctr" fontAlgn="ctr"/>
                      <a:r>
                        <a:rPr lang="en-US" sz="1200" u="none" strike="noStrike">
                          <a:effectLst/>
                        </a:rPr>
                        <a:t>Goal Size (ft)</a:t>
                      </a:r>
                      <a:endParaRPr lang="en-US" sz="1200" b="0" i="0" u="none" strike="noStrike">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a:effectLst/>
                        </a:rPr>
                        <a:t>6 x 12  or 6.5 x 18.5</a:t>
                      </a:r>
                      <a:endParaRPr lang="en-US" sz="1200" b="0" i="0" u="none" strike="noStrike">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dirty="0">
                          <a:effectLst/>
                        </a:rPr>
                        <a:t>6.5 x 18.5</a:t>
                      </a:r>
                      <a:endParaRPr lang="en-US" sz="1200" b="0" i="0" u="none" strike="noStrike" dirty="0">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a:effectLst/>
                        </a:rPr>
                        <a:t>8 x 24</a:t>
                      </a:r>
                      <a:endParaRPr lang="en-US" sz="1200" b="0" i="0" u="none" strike="noStrike">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dirty="0">
                          <a:effectLst/>
                        </a:rPr>
                        <a:t>8 x 24</a:t>
                      </a:r>
                      <a:endParaRPr lang="en-US" sz="1200" b="0" i="0" u="none" strike="noStrike" dirty="0">
                        <a:solidFill>
                          <a:srgbClr val="000000"/>
                        </a:solidFill>
                        <a:effectLst/>
                        <a:latin typeface="Arial" panose="020B0604020202020204" pitchFamily="34" charset="0"/>
                      </a:endParaRPr>
                    </a:p>
                  </a:txBody>
                  <a:tcPr marL="4097" marR="4097" marT="4097" marB="0" anchor="ctr"/>
                </a:tc>
                <a:extLst>
                  <a:ext uri="{0D108BD9-81ED-4DB2-BD59-A6C34878D82A}">
                    <a16:rowId xmlns:a16="http://schemas.microsoft.com/office/drawing/2014/main" val="3649243673"/>
                  </a:ext>
                </a:extLst>
              </a:tr>
              <a:tr h="317651">
                <a:tc>
                  <a:txBody>
                    <a:bodyPr/>
                    <a:lstStyle/>
                    <a:p>
                      <a:pPr algn="ctr" fontAlgn="ctr"/>
                      <a:r>
                        <a:rPr lang="en-US" sz="1200" u="none" strike="noStrike">
                          <a:effectLst/>
                        </a:rPr>
                        <a:t>Ball Size</a:t>
                      </a:r>
                      <a:endParaRPr lang="en-US" sz="1200" b="0" i="0" u="none" strike="noStrike">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a:effectLst/>
                        </a:rPr>
                        <a:t>4</a:t>
                      </a:r>
                      <a:endParaRPr lang="en-US" sz="1200" b="0" i="0" u="none" strike="noStrike">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dirty="0">
                          <a:effectLst/>
                        </a:rPr>
                        <a:t>5</a:t>
                      </a:r>
                      <a:endParaRPr lang="en-US" sz="1200" b="0" i="0" u="none" strike="noStrike" dirty="0">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dirty="0">
                          <a:effectLst/>
                        </a:rPr>
                        <a:t>5</a:t>
                      </a:r>
                      <a:endParaRPr lang="en-US" sz="1200" b="0" i="0" u="none" strike="noStrike" dirty="0">
                        <a:solidFill>
                          <a:srgbClr val="000000"/>
                        </a:solidFill>
                        <a:effectLst/>
                        <a:latin typeface="Arial" panose="020B0604020202020204" pitchFamily="34" charset="0"/>
                      </a:endParaRPr>
                    </a:p>
                  </a:txBody>
                  <a:tcPr marL="4097" marR="4097" marT="4097" marB="0" anchor="ctr"/>
                </a:tc>
                <a:extLst>
                  <a:ext uri="{0D108BD9-81ED-4DB2-BD59-A6C34878D82A}">
                    <a16:rowId xmlns:a16="http://schemas.microsoft.com/office/drawing/2014/main" val="4153551605"/>
                  </a:ext>
                </a:extLst>
              </a:tr>
              <a:tr h="317651">
                <a:tc>
                  <a:txBody>
                    <a:bodyPr/>
                    <a:lstStyle/>
                    <a:p>
                      <a:pPr algn="ctr" fontAlgn="ctr"/>
                      <a:r>
                        <a:rPr lang="en-US" sz="1200" u="none" strike="noStrike">
                          <a:effectLst/>
                        </a:rPr>
                        <a:t>Game Length (Minutes)</a:t>
                      </a:r>
                      <a:endParaRPr lang="en-US" sz="1200" b="0" i="0" u="none" strike="noStrike">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a:effectLst/>
                        </a:rPr>
                        <a:t>2 X 25</a:t>
                      </a:r>
                      <a:endParaRPr lang="en-US" sz="1200" b="0" i="0" u="none" strike="noStrike">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a:effectLst/>
                        </a:rPr>
                        <a:t>2 x 30</a:t>
                      </a:r>
                      <a:endParaRPr lang="en-US" sz="1200" b="0" i="0" u="none" strike="noStrike">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a:effectLst/>
                        </a:rPr>
                        <a:t>2 x 35</a:t>
                      </a:r>
                      <a:endParaRPr lang="en-US" sz="1200" b="0" i="0" u="none" strike="noStrike">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dirty="0">
                          <a:effectLst/>
                        </a:rPr>
                        <a:t>2 x 40</a:t>
                      </a:r>
                      <a:endParaRPr lang="en-US" sz="1200" b="0" i="0" u="none" strike="noStrike" dirty="0">
                        <a:solidFill>
                          <a:srgbClr val="000000"/>
                        </a:solidFill>
                        <a:effectLst/>
                        <a:latin typeface="Arial" panose="020B0604020202020204" pitchFamily="34" charset="0"/>
                      </a:endParaRPr>
                    </a:p>
                  </a:txBody>
                  <a:tcPr marL="4097" marR="4097" marT="4097" marB="0" anchor="ctr"/>
                </a:tc>
                <a:extLst>
                  <a:ext uri="{0D108BD9-81ED-4DB2-BD59-A6C34878D82A}">
                    <a16:rowId xmlns:a16="http://schemas.microsoft.com/office/drawing/2014/main" val="3488555913"/>
                  </a:ext>
                </a:extLst>
              </a:tr>
              <a:tr h="317651">
                <a:tc>
                  <a:txBody>
                    <a:bodyPr/>
                    <a:lstStyle/>
                    <a:p>
                      <a:pPr algn="ctr" fontAlgn="ctr"/>
                      <a:r>
                        <a:rPr lang="en-US" sz="1200" u="none" strike="noStrike" dirty="0">
                          <a:effectLst/>
                        </a:rPr>
                        <a:t>Break Time (Minutes)</a:t>
                      </a:r>
                      <a:endParaRPr lang="en-US" sz="1200" b="0" i="0" u="none" strike="noStrike" dirty="0">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a:effectLst/>
                        </a:rPr>
                        <a:t>5</a:t>
                      </a:r>
                      <a:endParaRPr lang="en-US" sz="1200" b="0" i="0" u="none" strike="noStrike">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a:effectLst/>
                        </a:rPr>
                        <a:t>10</a:t>
                      </a:r>
                      <a:endParaRPr lang="en-US" sz="1200" b="0" i="0" u="none" strike="noStrike">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a:effectLst/>
                        </a:rPr>
                        <a:t>10</a:t>
                      </a:r>
                      <a:endParaRPr lang="en-US" sz="1200" b="0" i="0" u="none" strike="noStrike">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dirty="0">
                          <a:effectLst/>
                        </a:rPr>
                        <a:t>10</a:t>
                      </a:r>
                      <a:endParaRPr lang="en-US" sz="1200" b="0" i="0" u="none" strike="noStrike" dirty="0">
                        <a:solidFill>
                          <a:srgbClr val="000000"/>
                        </a:solidFill>
                        <a:effectLst/>
                        <a:latin typeface="Arial" panose="020B0604020202020204" pitchFamily="34" charset="0"/>
                      </a:endParaRPr>
                    </a:p>
                  </a:txBody>
                  <a:tcPr marL="4097" marR="4097" marT="4097" marB="0" anchor="ctr"/>
                </a:tc>
                <a:extLst>
                  <a:ext uri="{0D108BD9-81ED-4DB2-BD59-A6C34878D82A}">
                    <a16:rowId xmlns:a16="http://schemas.microsoft.com/office/drawing/2014/main" val="494295328"/>
                  </a:ext>
                </a:extLst>
              </a:tr>
              <a:tr h="317651">
                <a:tc>
                  <a:txBody>
                    <a:bodyPr/>
                    <a:lstStyle/>
                    <a:p>
                      <a:pPr algn="ctr" fontAlgn="ctr"/>
                      <a:r>
                        <a:rPr lang="en-US" sz="1200" u="none" strike="noStrike">
                          <a:effectLst/>
                        </a:rPr>
                        <a:t>Officials</a:t>
                      </a:r>
                      <a:endParaRPr lang="en-US" sz="1200" b="0" i="0" u="none" strike="noStrike">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a:effectLst/>
                        </a:rPr>
                        <a:t>1 or 3 Officials</a:t>
                      </a:r>
                      <a:endParaRPr lang="en-US" sz="1200" b="0" i="0" u="none" strike="noStrike">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a:effectLst/>
                        </a:rPr>
                        <a:t>3 Officials</a:t>
                      </a:r>
                      <a:endParaRPr lang="en-US" sz="1200" b="0" i="0" u="none" strike="noStrike">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a:effectLst/>
                        </a:rPr>
                        <a:t>3 Officials</a:t>
                      </a:r>
                      <a:endParaRPr lang="en-US" sz="1200" b="0" i="0" u="none" strike="noStrike">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a:effectLst/>
                        </a:rPr>
                        <a:t>3 Officials</a:t>
                      </a:r>
                      <a:endParaRPr lang="en-US" sz="1200" b="0" i="0" u="none" strike="noStrike">
                        <a:solidFill>
                          <a:srgbClr val="000000"/>
                        </a:solidFill>
                        <a:effectLst/>
                        <a:latin typeface="Arial" panose="020B0604020202020204" pitchFamily="34" charset="0"/>
                      </a:endParaRPr>
                    </a:p>
                  </a:txBody>
                  <a:tcPr marL="4097" marR="4097" marT="4097" marB="0" anchor="ctr"/>
                </a:tc>
                <a:extLst>
                  <a:ext uri="{0D108BD9-81ED-4DB2-BD59-A6C34878D82A}">
                    <a16:rowId xmlns:a16="http://schemas.microsoft.com/office/drawing/2014/main" val="4078797245"/>
                  </a:ext>
                </a:extLst>
              </a:tr>
              <a:tr h="357029">
                <a:tc>
                  <a:txBody>
                    <a:bodyPr/>
                    <a:lstStyle/>
                    <a:p>
                      <a:pPr algn="ctr" fontAlgn="ctr"/>
                      <a:r>
                        <a:rPr lang="en-US" sz="1200" u="none" strike="noStrike">
                          <a:effectLst/>
                        </a:rPr>
                        <a:t>Official Fees</a:t>
                      </a:r>
                      <a:endParaRPr lang="en-US" sz="1200" b="0" i="0" u="none" strike="noStrike">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dirty="0">
                          <a:effectLst/>
                        </a:rPr>
                        <a:t>$40 for 1;                     $60 (24/18/18) for 3</a:t>
                      </a:r>
                      <a:endParaRPr lang="en-US" sz="1200" b="0" i="0" u="none" strike="noStrike" dirty="0">
                        <a:solidFill>
                          <a:srgbClr val="000000"/>
                        </a:solidFill>
                        <a:effectLst/>
                        <a:latin typeface="Arial" panose="020B0604020202020204" pitchFamily="34" charset="0"/>
                      </a:endParaRPr>
                    </a:p>
                  </a:txBody>
                  <a:tcPr marL="4097" marR="4097" marT="4097" marB="0" anchor="ctr">
                    <a:solidFill>
                      <a:srgbClr val="FFFF00"/>
                    </a:solidFill>
                  </a:tcPr>
                </a:tc>
                <a:tc>
                  <a:txBody>
                    <a:bodyPr/>
                    <a:lstStyle/>
                    <a:p>
                      <a:pPr algn="ctr" fontAlgn="ctr"/>
                      <a:r>
                        <a:rPr lang="en-US" sz="1200" u="none" strike="noStrike" dirty="0">
                          <a:effectLst/>
                        </a:rPr>
                        <a:t>$114 (50/32/32)</a:t>
                      </a:r>
                      <a:endParaRPr lang="en-US" sz="1200" b="0" i="0" u="none" strike="noStrike" dirty="0">
                        <a:solidFill>
                          <a:srgbClr val="000000"/>
                        </a:solidFill>
                        <a:effectLst/>
                        <a:latin typeface="Arial" panose="020B0604020202020204" pitchFamily="34" charset="0"/>
                      </a:endParaRPr>
                    </a:p>
                  </a:txBody>
                  <a:tcPr marL="4097" marR="4097" marT="4097" marB="0" anchor="ctr">
                    <a:solidFill>
                      <a:srgbClr val="FFFF00"/>
                    </a:solidFill>
                  </a:tcPr>
                </a:tc>
                <a:tc>
                  <a:txBody>
                    <a:bodyPr/>
                    <a:lstStyle/>
                    <a:p>
                      <a:pPr algn="ctr" fontAlgn="ctr"/>
                      <a:r>
                        <a:rPr lang="en-US" sz="1200" u="none" strike="noStrike" dirty="0">
                          <a:effectLst/>
                        </a:rPr>
                        <a:t>$154 (66/44/44)</a:t>
                      </a:r>
                      <a:endParaRPr lang="en-US" sz="1200" b="0" i="0" u="none" strike="noStrike" dirty="0">
                        <a:solidFill>
                          <a:srgbClr val="000000"/>
                        </a:solidFill>
                        <a:effectLst/>
                        <a:latin typeface="Arial" panose="020B0604020202020204" pitchFamily="34" charset="0"/>
                      </a:endParaRPr>
                    </a:p>
                  </a:txBody>
                  <a:tcPr marL="4097" marR="4097" marT="4097" marB="0" anchor="ctr">
                    <a:solidFill>
                      <a:srgbClr val="FFFF00"/>
                    </a:solidFill>
                  </a:tcPr>
                </a:tc>
                <a:tc>
                  <a:txBody>
                    <a:bodyPr/>
                    <a:lstStyle/>
                    <a:p>
                      <a:pPr algn="ctr" fontAlgn="ctr"/>
                      <a:r>
                        <a:rPr lang="en-US" sz="1100" b="1" i="0" u="none" strike="noStrike" dirty="0">
                          <a:solidFill>
                            <a:srgbClr val="000000"/>
                          </a:solidFill>
                          <a:effectLst/>
                          <a:latin typeface="+mn-lt"/>
                        </a:rPr>
                        <a:t>$162 (70/46/46)</a:t>
                      </a:r>
                    </a:p>
                  </a:txBody>
                  <a:tcPr marL="7620" marR="7620" marT="7620" marB="0" anchor="ctr">
                    <a:solidFill>
                      <a:srgbClr val="FFFF00"/>
                    </a:solidFill>
                  </a:tcPr>
                </a:tc>
                <a:extLst>
                  <a:ext uri="{0D108BD9-81ED-4DB2-BD59-A6C34878D82A}">
                    <a16:rowId xmlns:a16="http://schemas.microsoft.com/office/drawing/2014/main" val="1397842409"/>
                  </a:ext>
                </a:extLst>
              </a:tr>
              <a:tr h="397062">
                <a:tc>
                  <a:txBody>
                    <a:bodyPr/>
                    <a:lstStyle/>
                    <a:p>
                      <a:pPr algn="ctr" fontAlgn="ctr"/>
                      <a:r>
                        <a:rPr lang="en-US" sz="1200" u="none" strike="noStrike">
                          <a:effectLst/>
                        </a:rPr>
                        <a:t>Offside</a:t>
                      </a:r>
                      <a:endParaRPr lang="en-US" sz="1200" b="0" i="0" u="none" strike="noStrike">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a:effectLst/>
                        </a:rPr>
                        <a:t>Yes</a:t>
                      </a:r>
                      <a:endParaRPr lang="en-US" sz="1200" b="0" i="0" u="none" strike="noStrike">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dirty="0">
                          <a:effectLst/>
                        </a:rPr>
                        <a:t>Yes</a:t>
                      </a:r>
                      <a:endParaRPr lang="en-US" sz="1200" b="0" i="0" u="none" strike="noStrike" dirty="0">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dirty="0">
                          <a:effectLst/>
                        </a:rPr>
                        <a:t>Yes</a:t>
                      </a:r>
                      <a:endParaRPr lang="en-US" sz="1200" b="0" i="0" u="none" strike="noStrike" dirty="0">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dirty="0">
                          <a:effectLst/>
                        </a:rPr>
                        <a:t>Yes</a:t>
                      </a:r>
                      <a:endParaRPr lang="en-US" sz="1200" b="0" i="0" u="none" strike="noStrike" dirty="0">
                        <a:solidFill>
                          <a:srgbClr val="000000"/>
                        </a:solidFill>
                        <a:effectLst/>
                        <a:latin typeface="Arial" panose="020B0604020202020204" pitchFamily="34" charset="0"/>
                      </a:endParaRPr>
                    </a:p>
                  </a:txBody>
                  <a:tcPr marL="4097" marR="4097" marT="4097" marB="0" anchor="ctr"/>
                </a:tc>
                <a:extLst>
                  <a:ext uri="{0D108BD9-81ED-4DB2-BD59-A6C34878D82A}">
                    <a16:rowId xmlns:a16="http://schemas.microsoft.com/office/drawing/2014/main" val="1534787257"/>
                  </a:ext>
                </a:extLst>
              </a:tr>
              <a:tr h="345456">
                <a:tc>
                  <a:txBody>
                    <a:bodyPr/>
                    <a:lstStyle/>
                    <a:p>
                      <a:pPr algn="ctr" fontAlgn="ctr"/>
                      <a:r>
                        <a:rPr lang="en-US" sz="1200" u="none" strike="noStrike">
                          <a:effectLst/>
                        </a:rPr>
                        <a:t>Headers</a:t>
                      </a:r>
                      <a:endParaRPr lang="en-US" sz="1200" b="0" i="0" u="none" strike="noStrike">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dirty="0">
                          <a:effectLst/>
                        </a:rPr>
                        <a:t>No Intentional Heading</a:t>
                      </a:r>
                      <a:endParaRPr lang="en-US" sz="1200" b="0" i="0" u="none" strike="noStrike" dirty="0">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dirty="0">
                          <a:effectLst/>
                        </a:rPr>
                        <a:t>No Intentional Heading </a:t>
                      </a:r>
                      <a:endParaRPr lang="en-US" sz="1200" b="0" i="0" u="none" strike="noStrike" dirty="0">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a:effectLst/>
                        </a:rPr>
                        <a:t>Yes</a:t>
                      </a:r>
                      <a:endParaRPr lang="en-US" sz="1200" b="0" i="0" u="none" strike="noStrike">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dirty="0">
                          <a:effectLst/>
                        </a:rPr>
                        <a:t>Yes</a:t>
                      </a:r>
                      <a:endParaRPr lang="en-US" sz="1200" b="0" i="0" u="none" strike="noStrike" dirty="0">
                        <a:solidFill>
                          <a:srgbClr val="000000"/>
                        </a:solidFill>
                        <a:effectLst/>
                        <a:latin typeface="Arial" panose="020B0604020202020204" pitchFamily="34" charset="0"/>
                      </a:endParaRPr>
                    </a:p>
                  </a:txBody>
                  <a:tcPr marL="4097" marR="4097" marT="4097" marB="0" anchor="ctr"/>
                </a:tc>
                <a:extLst>
                  <a:ext uri="{0D108BD9-81ED-4DB2-BD59-A6C34878D82A}">
                    <a16:rowId xmlns:a16="http://schemas.microsoft.com/office/drawing/2014/main" val="1632601607"/>
                  </a:ext>
                </a:extLst>
              </a:tr>
              <a:tr h="317651">
                <a:tc>
                  <a:txBody>
                    <a:bodyPr/>
                    <a:lstStyle/>
                    <a:p>
                      <a:pPr algn="ctr" fontAlgn="ctr"/>
                      <a:r>
                        <a:rPr lang="en-US" sz="1200" u="none" strike="noStrike">
                          <a:effectLst/>
                        </a:rPr>
                        <a:t>Punt/Drop Kicks</a:t>
                      </a:r>
                      <a:endParaRPr lang="en-US" sz="1200" b="0" i="0" u="none" strike="noStrike">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b="1" u="none" strike="noStrike" dirty="0">
                          <a:effectLst/>
                        </a:rPr>
                        <a:t>NO</a:t>
                      </a:r>
                      <a:endParaRPr lang="en-US" sz="1200" b="1" i="0" u="none" strike="noStrike" dirty="0">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a:effectLst/>
                        </a:rPr>
                        <a:t>Yes</a:t>
                      </a:r>
                      <a:endParaRPr lang="en-US" sz="1200" b="0" i="0" u="none" strike="noStrike">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a:effectLst/>
                        </a:rPr>
                        <a:t>Yes</a:t>
                      </a:r>
                      <a:endParaRPr lang="en-US" sz="1200" b="0" i="0" u="none" strike="noStrike">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b="1" u="none" strike="noStrike" dirty="0">
                          <a:effectLst/>
                        </a:rPr>
                        <a:t>yes</a:t>
                      </a:r>
                      <a:endParaRPr lang="en-US" sz="1200" b="1" i="0" u="none" strike="noStrike" dirty="0">
                        <a:solidFill>
                          <a:srgbClr val="000000"/>
                        </a:solidFill>
                        <a:effectLst/>
                        <a:latin typeface="Arial" panose="020B0604020202020204" pitchFamily="34" charset="0"/>
                      </a:endParaRPr>
                    </a:p>
                  </a:txBody>
                  <a:tcPr marL="4097" marR="4097" marT="4097" marB="0" anchor="ctr"/>
                </a:tc>
                <a:extLst>
                  <a:ext uri="{0D108BD9-81ED-4DB2-BD59-A6C34878D82A}">
                    <a16:rowId xmlns:a16="http://schemas.microsoft.com/office/drawing/2014/main" val="3126375578"/>
                  </a:ext>
                </a:extLst>
              </a:tr>
              <a:tr h="317651">
                <a:tc>
                  <a:txBody>
                    <a:bodyPr/>
                    <a:lstStyle/>
                    <a:p>
                      <a:pPr algn="ctr" fontAlgn="ctr"/>
                      <a:r>
                        <a:rPr lang="en-US" sz="1200" u="none" strike="noStrike">
                          <a:effectLst/>
                        </a:rPr>
                        <a:t>Build-Out Lines</a:t>
                      </a:r>
                      <a:endParaRPr lang="en-US" sz="1200" b="0" i="0" u="none" strike="noStrike">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b="0" i="0" u="none" strike="noStrike" dirty="0">
                          <a:solidFill>
                            <a:srgbClr val="000000"/>
                          </a:solidFill>
                          <a:effectLst/>
                          <a:latin typeface="Arial" panose="020B0604020202020204" pitchFamily="34" charset="0"/>
                        </a:rPr>
                        <a:t>No</a:t>
                      </a:r>
                    </a:p>
                  </a:txBody>
                  <a:tcPr marL="4097" marR="4097" marT="4097" marB="0" anchor="ctr"/>
                </a:tc>
                <a:tc>
                  <a:txBody>
                    <a:bodyPr/>
                    <a:lstStyle/>
                    <a:p>
                      <a:pPr algn="ctr" fontAlgn="ctr"/>
                      <a:r>
                        <a:rPr lang="en-US" sz="1200" u="none" strike="noStrike" dirty="0">
                          <a:effectLst/>
                        </a:rPr>
                        <a:t>No</a:t>
                      </a:r>
                      <a:endParaRPr lang="en-US" sz="1200" b="0" i="0" u="none" strike="noStrike" dirty="0">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a:effectLst/>
                        </a:rPr>
                        <a:t>No</a:t>
                      </a:r>
                      <a:endParaRPr lang="en-US" sz="1200" b="0" i="0" u="none" strike="noStrike">
                        <a:solidFill>
                          <a:srgbClr val="000000"/>
                        </a:solidFill>
                        <a:effectLst/>
                        <a:latin typeface="Arial" panose="020B0604020202020204" pitchFamily="34" charset="0"/>
                      </a:endParaRPr>
                    </a:p>
                  </a:txBody>
                  <a:tcPr marL="4097" marR="4097" marT="4097" marB="0" anchor="ctr"/>
                </a:tc>
                <a:tc>
                  <a:txBody>
                    <a:bodyPr/>
                    <a:lstStyle/>
                    <a:p>
                      <a:pPr algn="ctr" fontAlgn="ctr"/>
                      <a:r>
                        <a:rPr lang="en-US" sz="1200" u="none" strike="noStrike" dirty="0">
                          <a:effectLst/>
                        </a:rPr>
                        <a:t>No</a:t>
                      </a:r>
                      <a:endParaRPr lang="en-US" sz="1200" b="0" i="0" u="none" strike="noStrike" dirty="0">
                        <a:solidFill>
                          <a:srgbClr val="000000"/>
                        </a:solidFill>
                        <a:effectLst/>
                        <a:latin typeface="Arial" panose="020B0604020202020204" pitchFamily="34" charset="0"/>
                      </a:endParaRPr>
                    </a:p>
                  </a:txBody>
                  <a:tcPr marL="4097" marR="4097" marT="4097" marB="0" anchor="ctr"/>
                </a:tc>
                <a:extLst>
                  <a:ext uri="{0D108BD9-81ED-4DB2-BD59-A6C34878D82A}">
                    <a16:rowId xmlns:a16="http://schemas.microsoft.com/office/drawing/2014/main" val="2395125380"/>
                  </a:ext>
                </a:extLst>
              </a:tr>
            </a:tbl>
          </a:graphicData>
        </a:graphic>
      </p:graphicFrame>
    </p:spTree>
    <p:extLst>
      <p:ext uri="{BB962C8B-B14F-4D97-AF65-F5344CB8AC3E}">
        <p14:creationId xmlns:p14="http://schemas.microsoft.com/office/powerpoint/2010/main" val="4000494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115FF41-AFA4-4D25-AB42-AB034F4B4FEC}"/>
              </a:ext>
            </a:extLst>
          </p:cNvPr>
          <p:cNvSpPr>
            <a:spLocks noGrp="1"/>
          </p:cNvSpPr>
          <p:nvPr>
            <p:ph type="title"/>
          </p:nvPr>
        </p:nvSpPr>
        <p:spPr>
          <a:xfrm>
            <a:off x="186612" y="-64208"/>
            <a:ext cx="8322905" cy="986917"/>
          </a:xfrm>
        </p:spPr>
        <p:txBody>
          <a:bodyPr>
            <a:normAutofit/>
          </a:bodyPr>
          <a:lstStyle/>
          <a:p>
            <a:r>
              <a:rPr lang="en-US" sz="4400" dirty="0"/>
              <a:t>Game goals for the League</a:t>
            </a:r>
          </a:p>
        </p:txBody>
      </p:sp>
      <p:sp>
        <p:nvSpPr>
          <p:cNvPr id="4" name="Content Placeholder 3">
            <a:extLst>
              <a:ext uri="{FF2B5EF4-FFF2-40B4-BE49-F238E27FC236}">
                <a16:creationId xmlns:a16="http://schemas.microsoft.com/office/drawing/2014/main" id="{B0881FA9-F3B0-4912-B0E1-352094195C30}"/>
              </a:ext>
            </a:extLst>
          </p:cNvPr>
          <p:cNvSpPr>
            <a:spLocks noGrp="1"/>
          </p:cNvSpPr>
          <p:nvPr>
            <p:ph idx="1"/>
          </p:nvPr>
        </p:nvSpPr>
        <p:spPr>
          <a:xfrm>
            <a:off x="401216" y="1156996"/>
            <a:ext cx="6913984" cy="5015204"/>
          </a:xfrm>
        </p:spPr>
        <p:txBody>
          <a:bodyPr>
            <a:normAutofit/>
          </a:bodyPr>
          <a:lstStyle/>
          <a:p>
            <a:pPr marL="457200" indent="-457200">
              <a:buAutoNum type="arabicPeriod"/>
            </a:pPr>
            <a:r>
              <a:rPr lang="en-US" dirty="0"/>
              <a:t>To allow kids a safe and fun place to play soccer.</a:t>
            </a:r>
          </a:p>
          <a:p>
            <a:pPr marL="457200" indent="-457200">
              <a:buAutoNum type="arabicPeriod"/>
            </a:pPr>
            <a:r>
              <a:rPr lang="en-US" dirty="0"/>
              <a:t>To constantly encourage each player to push themselves to their full potential whatever that may be.</a:t>
            </a:r>
          </a:p>
          <a:p>
            <a:pPr marL="457200" indent="-457200">
              <a:buAutoNum type="arabicPeriod"/>
            </a:pPr>
            <a:r>
              <a:rPr lang="en-US" dirty="0"/>
              <a:t>To teach players the value of teamwork and sportsmanship.</a:t>
            </a:r>
          </a:p>
          <a:p>
            <a:pPr marL="457200" indent="-457200">
              <a:buAutoNum type="arabicPeriod"/>
            </a:pPr>
            <a:r>
              <a:rPr lang="en-US" dirty="0"/>
              <a:t>To help players learn how to graciously accept winning or losing.</a:t>
            </a:r>
          </a:p>
          <a:p>
            <a:pPr marL="457200" indent="-457200">
              <a:buAutoNum type="arabicPeriod"/>
            </a:pPr>
            <a:r>
              <a:rPr lang="en-US" dirty="0"/>
              <a:t>Make sure they enjoy their time as youth soccer players, because it is not always about winning.</a:t>
            </a:r>
          </a:p>
          <a:p>
            <a:pPr lvl="1" indent="0">
              <a:buNone/>
            </a:pPr>
            <a:r>
              <a:rPr lang="en-US" dirty="0"/>
              <a:t>-	Some kids get burnt out on sports because they are pushed too hard….</a:t>
            </a:r>
          </a:p>
        </p:txBody>
      </p:sp>
      <p:sp>
        <p:nvSpPr>
          <p:cNvPr id="9" name="Date Placeholder 8">
            <a:extLst>
              <a:ext uri="{FF2B5EF4-FFF2-40B4-BE49-F238E27FC236}">
                <a16:creationId xmlns:a16="http://schemas.microsoft.com/office/drawing/2014/main" id="{D45C472E-4078-40A0-83A2-652E8356EDCB}"/>
              </a:ext>
            </a:extLst>
          </p:cNvPr>
          <p:cNvSpPr>
            <a:spLocks noGrp="1"/>
          </p:cNvSpPr>
          <p:nvPr>
            <p:ph type="dt" sz="half" idx="10"/>
          </p:nvPr>
        </p:nvSpPr>
        <p:spPr/>
        <p:txBody>
          <a:bodyPr/>
          <a:lstStyle/>
          <a:p>
            <a:r>
              <a:rPr lang="en-US" dirty="0"/>
              <a:t>SPR ‘24</a:t>
            </a:r>
          </a:p>
        </p:txBody>
      </p:sp>
      <p:sp>
        <p:nvSpPr>
          <p:cNvPr id="10" name="Footer Placeholder 9">
            <a:extLst>
              <a:ext uri="{FF2B5EF4-FFF2-40B4-BE49-F238E27FC236}">
                <a16:creationId xmlns:a16="http://schemas.microsoft.com/office/drawing/2014/main" id="{A8C7C3A0-5E78-49C8-B8D4-F3DF62B2BC93}"/>
              </a:ext>
            </a:extLst>
          </p:cNvPr>
          <p:cNvSpPr>
            <a:spLocks noGrp="1"/>
          </p:cNvSpPr>
          <p:nvPr>
            <p:ph type="ftr" sz="quarter" idx="11"/>
          </p:nvPr>
        </p:nvSpPr>
        <p:spPr/>
        <p:txBody>
          <a:bodyPr/>
          <a:lstStyle/>
          <a:p>
            <a:r>
              <a:rPr lang="en-US" dirty="0"/>
              <a:t>Coaches Meeting</a:t>
            </a:r>
          </a:p>
        </p:txBody>
      </p:sp>
      <p:sp>
        <p:nvSpPr>
          <p:cNvPr id="11" name="Slide Number Placeholder 10">
            <a:extLst>
              <a:ext uri="{FF2B5EF4-FFF2-40B4-BE49-F238E27FC236}">
                <a16:creationId xmlns:a16="http://schemas.microsoft.com/office/drawing/2014/main" id="{56AE2454-CE9A-4A6B-AB5A-349E0D967654}"/>
              </a:ext>
            </a:extLst>
          </p:cNvPr>
          <p:cNvSpPr>
            <a:spLocks noGrp="1"/>
          </p:cNvSpPr>
          <p:nvPr>
            <p:ph type="sldNum" sz="quarter" idx="12"/>
          </p:nvPr>
        </p:nvSpPr>
        <p:spPr/>
        <p:txBody>
          <a:bodyPr/>
          <a:lstStyle/>
          <a:p>
            <a:fld id="{D8DA9DAA-006C-4F4B-980E-E3DF019B24E2}" type="slidenum">
              <a:rPr lang="en-US" smtClean="0"/>
              <a:pPr/>
              <a:t>4</a:t>
            </a:fld>
            <a:endParaRPr lang="en-US" dirty="0"/>
          </a:p>
        </p:txBody>
      </p:sp>
    </p:spTree>
    <p:extLst>
      <p:ext uri="{BB962C8B-B14F-4D97-AF65-F5344CB8AC3E}">
        <p14:creationId xmlns:p14="http://schemas.microsoft.com/office/powerpoint/2010/main" val="525744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115FF41-AFA4-4D25-AB42-AB034F4B4FEC}"/>
              </a:ext>
            </a:extLst>
          </p:cNvPr>
          <p:cNvSpPr>
            <a:spLocks noGrp="1"/>
          </p:cNvSpPr>
          <p:nvPr>
            <p:ph type="title"/>
          </p:nvPr>
        </p:nvSpPr>
        <p:spPr>
          <a:xfrm>
            <a:off x="177734" y="-71590"/>
            <a:ext cx="8322905" cy="986917"/>
          </a:xfrm>
        </p:spPr>
        <p:txBody>
          <a:bodyPr>
            <a:normAutofit/>
          </a:bodyPr>
          <a:lstStyle/>
          <a:p>
            <a:r>
              <a:rPr lang="en-US" sz="4800" dirty="0"/>
              <a:t>Games &amp; Roster notes </a:t>
            </a:r>
          </a:p>
        </p:txBody>
      </p:sp>
      <p:sp>
        <p:nvSpPr>
          <p:cNvPr id="4" name="Content Placeholder 3">
            <a:extLst>
              <a:ext uri="{FF2B5EF4-FFF2-40B4-BE49-F238E27FC236}">
                <a16:creationId xmlns:a16="http://schemas.microsoft.com/office/drawing/2014/main" id="{B0881FA9-F3B0-4912-B0E1-352094195C30}"/>
              </a:ext>
            </a:extLst>
          </p:cNvPr>
          <p:cNvSpPr>
            <a:spLocks noGrp="1"/>
          </p:cNvSpPr>
          <p:nvPr>
            <p:ph idx="1"/>
          </p:nvPr>
        </p:nvSpPr>
        <p:spPr>
          <a:xfrm>
            <a:off x="401216" y="1156995"/>
            <a:ext cx="6990184" cy="5100929"/>
          </a:xfrm>
        </p:spPr>
        <p:txBody>
          <a:bodyPr>
            <a:normAutofit fontScale="92500"/>
          </a:bodyPr>
          <a:lstStyle/>
          <a:p>
            <a:pPr marL="457200" indent="-457200">
              <a:buFont typeface="Wingdings 3" charset="2"/>
              <a:buAutoNum type="arabicPeriod"/>
            </a:pPr>
            <a:r>
              <a:rPr lang="en-US" sz="1600" dirty="0"/>
              <a:t>Player Passes MUST be in hand for the first games, this upcoming weekend, and they need to be laminated. </a:t>
            </a:r>
          </a:p>
          <a:p>
            <a:pPr marL="457200" indent="-457200">
              <a:buAutoNum type="arabicPeriod"/>
            </a:pPr>
            <a:r>
              <a:rPr lang="en-US" sz="1600" dirty="0"/>
              <a:t>Coaches have the right to review the other team's player cards, this includes Coach passes.  </a:t>
            </a:r>
          </a:p>
          <a:p>
            <a:pPr marL="685800" lvl="1" indent="-457200">
              <a:buAutoNum type="arabicPeriod"/>
            </a:pPr>
            <a:r>
              <a:rPr lang="en-US" sz="1400" dirty="0"/>
              <a:t>Only 3 adults max are allowed on the sideline for a game, per team.</a:t>
            </a:r>
          </a:p>
          <a:p>
            <a:pPr marL="457200" indent="-457200">
              <a:buAutoNum type="arabicPeriod"/>
            </a:pPr>
            <a:r>
              <a:rPr lang="en-US" sz="1600" dirty="0"/>
              <a:t>Also Keep a laminated copy of your roster as well.</a:t>
            </a:r>
          </a:p>
          <a:p>
            <a:pPr marL="457200" indent="-457200">
              <a:buAutoNum type="arabicPeriod"/>
            </a:pPr>
            <a:r>
              <a:rPr lang="en-US" sz="1600" dirty="0"/>
              <a:t>Print off the match card for that game, which is available in </a:t>
            </a:r>
            <a:r>
              <a:rPr lang="en-US" sz="1600" dirty="0" err="1"/>
              <a:t>GotSport</a:t>
            </a:r>
            <a:r>
              <a:rPr lang="en-US" sz="1600" dirty="0"/>
              <a:t>. (See snip on later slide)</a:t>
            </a:r>
          </a:p>
          <a:p>
            <a:pPr marL="457200" indent="-457200">
              <a:buAutoNum type="arabicPeriod"/>
            </a:pPr>
            <a:r>
              <a:rPr lang="en-US" sz="1600" dirty="0"/>
              <a:t>19U roster note:  22 can be rostered,  </a:t>
            </a:r>
            <a:r>
              <a:rPr lang="en-US" sz="1600" u="sng" dirty="0"/>
              <a:t>but only 18 can dress for a game.  </a:t>
            </a:r>
          </a:p>
          <a:p>
            <a:pPr marL="457200" indent="-457200">
              <a:buAutoNum type="arabicPeriod"/>
            </a:pPr>
            <a:r>
              <a:rPr lang="en-US" sz="1600" dirty="0"/>
              <a:t>Home team provides min. 3 game balls for the match.</a:t>
            </a:r>
          </a:p>
          <a:p>
            <a:pPr marL="457200" indent="-457200">
              <a:buAutoNum type="arabicPeriod"/>
            </a:pPr>
            <a:r>
              <a:rPr lang="en-US" sz="1600" dirty="0"/>
              <a:t>Keep a copy of the rules with you to your games. (WCSSF.org)</a:t>
            </a:r>
          </a:p>
          <a:p>
            <a:pPr marL="457200" indent="-457200">
              <a:buAutoNum type="arabicPeriod"/>
            </a:pPr>
            <a:r>
              <a:rPr lang="en-US" sz="1600" dirty="0"/>
              <a:t>Away team and referees have 30 minutes to arrive to a game past the scheduled game time, </a:t>
            </a:r>
            <a:r>
              <a:rPr lang="en-US" sz="1600" dirty="0" err="1"/>
              <a:t>fyi</a:t>
            </a:r>
            <a:r>
              <a:rPr lang="en-US" sz="1600" dirty="0"/>
              <a:t>.  Home team has 15 minutes.  (a forfeit, if neither team arrives intime with the min. number of players to start)</a:t>
            </a:r>
          </a:p>
          <a:p>
            <a:pPr lvl="1" indent="0">
              <a:buNone/>
            </a:pPr>
            <a:r>
              <a:rPr lang="en-US" sz="1400" dirty="0"/>
              <a:t>	- Do not wait, if either team has the min. number of players, you must start.</a:t>
            </a:r>
          </a:p>
        </p:txBody>
      </p:sp>
      <p:sp>
        <p:nvSpPr>
          <p:cNvPr id="9" name="Date Placeholder 8">
            <a:extLst>
              <a:ext uri="{FF2B5EF4-FFF2-40B4-BE49-F238E27FC236}">
                <a16:creationId xmlns:a16="http://schemas.microsoft.com/office/drawing/2014/main" id="{D45C472E-4078-40A0-83A2-652E8356EDCB}"/>
              </a:ext>
            </a:extLst>
          </p:cNvPr>
          <p:cNvSpPr>
            <a:spLocks noGrp="1"/>
          </p:cNvSpPr>
          <p:nvPr>
            <p:ph type="dt" sz="half" idx="10"/>
          </p:nvPr>
        </p:nvSpPr>
        <p:spPr/>
        <p:txBody>
          <a:bodyPr/>
          <a:lstStyle/>
          <a:p>
            <a:r>
              <a:rPr lang="en-US" dirty="0"/>
              <a:t>SPR ‘24</a:t>
            </a:r>
          </a:p>
        </p:txBody>
      </p:sp>
      <p:sp>
        <p:nvSpPr>
          <p:cNvPr id="10" name="Footer Placeholder 9">
            <a:extLst>
              <a:ext uri="{FF2B5EF4-FFF2-40B4-BE49-F238E27FC236}">
                <a16:creationId xmlns:a16="http://schemas.microsoft.com/office/drawing/2014/main" id="{A8C7C3A0-5E78-49C8-B8D4-F3DF62B2BC93}"/>
              </a:ext>
            </a:extLst>
          </p:cNvPr>
          <p:cNvSpPr>
            <a:spLocks noGrp="1"/>
          </p:cNvSpPr>
          <p:nvPr>
            <p:ph type="ftr" sz="quarter" idx="11"/>
          </p:nvPr>
        </p:nvSpPr>
        <p:spPr/>
        <p:txBody>
          <a:bodyPr/>
          <a:lstStyle/>
          <a:p>
            <a:r>
              <a:rPr lang="en-US" dirty="0"/>
              <a:t>Coaches Meeting</a:t>
            </a:r>
          </a:p>
        </p:txBody>
      </p:sp>
      <p:sp>
        <p:nvSpPr>
          <p:cNvPr id="11" name="Slide Number Placeholder 10">
            <a:extLst>
              <a:ext uri="{FF2B5EF4-FFF2-40B4-BE49-F238E27FC236}">
                <a16:creationId xmlns:a16="http://schemas.microsoft.com/office/drawing/2014/main" id="{56AE2454-CE9A-4A6B-AB5A-349E0D967654}"/>
              </a:ext>
            </a:extLst>
          </p:cNvPr>
          <p:cNvSpPr>
            <a:spLocks noGrp="1"/>
          </p:cNvSpPr>
          <p:nvPr>
            <p:ph type="sldNum" sz="quarter" idx="12"/>
          </p:nvPr>
        </p:nvSpPr>
        <p:spPr/>
        <p:txBody>
          <a:bodyPr/>
          <a:lstStyle/>
          <a:p>
            <a:fld id="{D8DA9DAA-006C-4F4B-980E-E3DF019B24E2}" type="slidenum">
              <a:rPr lang="en-US" smtClean="0"/>
              <a:pPr/>
              <a:t>5</a:t>
            </a:fld>
            <a:endParaRPr lang="en-US" dirty="0"/>
          </a:p>
        </p:txBody>
      </p:sp>
    </p:spTree>
    <p:extLst>
      <p:ext uri="{BB962C8B-B14F-4D97-AF65-F5344CB8AC3E}">
        <p14:creationId xmlns:p14="http://schemas.microsoft.com/office/powerpoint/2010/main" val="1873306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2FB0B-15EC-453B-BC9B-69AD35DDCEA3}"/>
              </a:ext>
            </a:extLst>
          </p:cNvPr>
          <p:cNvSpPr>
            <a:spLocks noGrp="1"/>
          </p:cNvSpPr>
          <p:nvPr>
            <p:ph type="title"/>
          </p:nvPr>
        </p:nvSpPr>
        <p:spPr>
          <a:xfrm>
            <a:off x="384372" y="321651"/>
            <a:ext cx="8555442" cy="814691"/>
          </a:xfrm>
        </p:spPr>
        <p:txBody>
          <a:bodyPr>
            <a:normAutofit/>
          </a:bodyPr>
          <a:lstStyle/>
          <a:p>
            <a:r>
              <a:rPr lang="en-US" dirty="0"/>
              <a:t>Game changes</a:t>
            </a:r>
          </a:p>
        </p:txBody>
      </p:sp>
      <p:sp>
        <p:nvSpPr>
          <p:cNvPr id="3" name="Subtitle 2">
            <a:extLst>
              <a:ext uri="{FF2B5EF4-FFF2-40B4-BE49-F238E27FC236}">
                <a16:creationId xmlns:a16="http://schemas.microsoft.com/office/drawing/2014/main" id="{05408798-0DB3-46BF-880E-7BB904D700F6}"/>
              </a:ext>
            </a:extLst>
          </p:cNvPr>
          <p:cNvSpPr>
            <a:spLocks noGrp="1"/>
          </p:cNvSpPr>
          <p:nvPr>
            <p:ph type="body" idx="1"/>
          </p:nvPr>
        </p:nvSpPr>
        <p:spPr>
          <a:xfrm>
            <a:off x="384373" y="1455938"/>
            <a:ext cx="9176878" cy="3888419"/>
          </a:xfrm>
        </p:spPr>
        <p:txBody>
          <a:bodyPr>
            <a:normAutofit lnSpcReduction="10000"/>
          </a:bodyPr>
          <a:lstStyle/>
          <a:p>
            <a:r>
              <a:rPr lang="en-US" dirty="0"/>
              <a:t>The schedule was published this past Saturday 3-30-24.  It will be the only schedule, No drafts.  If there are conflicts or problems with your games, you will need to get into GOTSPORT and request a change with the team you are playing.  Coach contact info is in GOTSPORT.  (see snip)</a:t>
            </a:r>
          </a:p>
          <a:p>
            <a:r>
              <a:rPr lang="en-US" dirty="0"/>
              <a:t>When you make your request, PLEASE give other possible dates and times for the other team to check, in an effort to save time.  If you are the HOME team make sure your Refs are available as well.</a:t>
            </a:r>
          </a:p>
          <a:p>
            <a:r>
              <a:rPr lang="en-US" dirty="0"/>
              <a:t>If you have to re-schedule due to weather, please do that asap.  DO NOT wait until the end of the season. </a:t>
            </a:r>
          </a:p>
          <a:p>
            <a:r>
              <a:rPr lang="en-US" dirty="0"/>
              <a:t>This is the only way you will be able to change to your schedule at this point.</a:t>
            </a:r>
          </a:p>
          <a:p>
            <a:r>
              <a:rPr lang="en-US" dirty="0"/>
              <a:t>ALL CHANGES MUST BE IN GOTSPORT.</a:t>
            </a:r>
          </a:p>
          <a:p>
            <a:endParaRPr lang="en-US" dirty="0"/>
          </a:p>
          <a:p>
            <a:endParaRPr lang="en-US" dirty="0"/>
          </a:p>
          <a:p>
            <a:endParaRPr lang="en-US" dirty="0"/>
          </a:p>
        </p:txBody>
      </p:sp>
    </p:spTree>
    <p:extLst>
      <p:ext uri="{BB962C8B-B14F-4D97-AF65-F5344CB8AC3E}">
        <p14:creationId xmlns:p14="http://schemas.microsoft.com/office/powerpoint/2010/main" val="3934751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788B0895-E8E0-F03E-51B6-4997901F75A0}"/>
              </a:ext>
            </a:extLst>
          </p:cNvPr>
          <p:cNvSpPr>
            <a:spLocks noGrp="1"/>
          </p:cNvSpPr>
          <p:nvPr>
            <p:ph type="pic" sz="quarter" idx="13"/>
          </p:nvPr>
        </p:nvSpPr>
        <p:spPr/>
        <p:txBody>
          <a:bodyPr/>
          <a:lstStyle/>
          <a:p>
            <a:endParaRPr lang="en-US"/>
          </a:p>
        </p:txBody>
      </p:sp>
      <p:sp>
        <p:nvSpPr>
          <p:cNvPr id="3" name="Title 2">
            <a:extLst>
              <a:ext uri="{FF2B5EF4-FFF2-40B4-BE49-F238E27FC236}">
                <a16:creationId xmlns:a16="http://schemas.microsoft.com/office/drawing/2014/main" id="{A2FC5623-03F4-76FF-7EB0-130814F4FEF9}"/>
              </a:ext>
            </a:extLst>
          </p:cNvPr>
          <p:cNvSpPr>
            <a:spLocks noGrp="1"/>
          </p:cNvSpPr>
          <p:nvPr>
            <p:ph type="title"/>
          </p:nvPr>
        </p:nvSpPr>
        <p:spPr>
          <a:xfrm>
            <a:off x="330200" y="-410085"/>
            <a:ext cx="8062216" cy="1312864"/>
          </a:xfrm>
        </p:spPr>
        <p:txBody>
          <a:bodyPr>
            <a:noAutofit/>
          </a:bodyPr>
          <a:lstStyle/>
          <a:p>
            <a:r>
              <a:rPr lang="en-US" sz="3600" dirty="0"/>
              <a:t>Match Card &amp; game change request</a:t>
            </a:r>
          </a:p>
        </p:txBody>
      </p:sp>
      <p:sp>
        <p:nvSpPr>
          <p:cNvPr id="4" name="Content Placeholder 3">
            <a:extLst>
              <a:ext uri="{FF2B5EF4-FFF2-40B4-BE49-F238E27FC236}">
                <a16:creationId xmlns:a16="http://schemas.microsoft.com/office/drawing/2014/main" id="{AE5CF0A1-D2E3-D098-F3F2-27B36753BA7A}"/>
              </a:ext>
            </a:extLst>
          </p:cNvPr>
          <p:cNvSpPr>
            <a:spLocks noGrp="1"/>
          </p:cNvSpPr>
          <p:nvPr>
            <p:ph idx="1"/>
          </p:nvPr>
        </p:nvSpPr>
        <p:spPr/>
        <p:txBody>
          <a:bodyPr/>
          <a:lstStyle/>
          <a:p>
            <a:endParaRPr lang="en-US"/>
          </a:p>
        </p:txBody>
      </p:sp>
      <p:sp>
        <p:nvSpPr>
          <p:cNvPr id="7" name="Slide Number Placeholder 6">
            <a:extLst>
              <a:ext uri="{FF2B5EF4-FFF2-40B4-BE49-F238E27FC236}">
                <a16:creationId xmlns:a16="http://schemas.microsoft.com/office/drawing/2014/main" id="{9B14B512-1E07-8BA2-F9EC-EF23619B9377}"/>
              </a:ext>
            </a:extLst>
          </p:cNvPr>
          <p:cNvSpPr>
            <a:spLocks noGrp="1"/>
          </p:cNvSpPr>
          <p:nvPr>
            <p:ph type="sldNum" sz="quarter" idx="12"/>
          </p:nvPr>
        </p:nvSpPr>
        <p:spPr/>
        <p:txBody>
          <a:bodyPr/>
          <a:lstStyle/>
          <a:p>
            <a:fld id="{D8DA9DAA-006C-4F4B-980E-E3DF019B24E2}" type="slidenum">
              <a:rPr lang="en-US" smtClean="0"/>
              <a:pPr/>
              <a:t>7</a:t>
            </a:fld>
            <a:endParaRPr lang="en-US" dirty="0"/>
          </a:p>
        </p:txBody>
      </p:sp>
      <p:pic>
        <p:nvPicPr>
          <p:cNvPr id="9" name="Picture 8">
            <a:extLst>
              <a:ext uri="{FF2B5EF4-FFF2-40B4-BE49-F238E27FC236}">
                <a16:creationId xmlns:a16="http://schemas.microsoft.com/office/drawing/2014/main" id="{3D6427CE-4AEF-04B0-FEA3-51E02B89E2E8}"/>
              </a:ext>
            </a:extLst>
          </p:cNvPr>
          <p:cNvPicPr>
            <a:picLocks noChangeAspect="1"/>
          </p:cNvPicPr>
          <p:nvPr/>
        </p:nvPicPr>
        <p:blipFill>
          <a:blip r:embed="rId2"/>
          <a:stretch>
            <a:fillRect/>
          </a:stretch>
        </p:blipFill>
        <p:spPr>
          <a:xfrm>
            <a:off x="330200" y="1095791"/>
            <a:ext cx="11244567" cy="4850321"/>
          </a:xfrm>
          <a:prstGeom prst="rect">
            <a:avLst/>
          </a:prstGeom>
        </p:spPr>
      </p:pic>
    </p:spTree>
    <p:extLst>
      <p:ext uri="{BB962C8B-B14F-4D97-AF65-F5344CB8AC3E}">
        <p14:creationId xmlns:p14="http://schemas.microsoft.com/office/powerpoint/2010/main" val="1051486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115FF41-AFA4-4D25-AB42-AB034F4B4FEC}"/>
              </a:ext>
            </a:extLst>
          </p:cNvPr>
          <p:cNvSpPr>
            <a:spLocks noGrp="1"/>
          </p:cNvSpPr>
          <p:nvPr>
            <p:ph type="title"/>
          </p:nvPr>
        </p:nvSpPr>
        <p:spPr>
          <a:xfrm>
            <a:off x="186612" y="0"/>
            <a:ext cx="8322905" cy="986917"/>
          </a:xfrm>
        </p:spPr>
        <p:txBody>
          <a:bodyPr>
            <a:normAutofit/>
          </a:bodyPr>
          <a:lstStyle/>
          <a:p>
            <a:r>
              <a:rPr lang="en-US" dirty="0"/>
              <a:t>Select Pass</a:t>
            </a:r>
          </a:p>
        </p:txBody>
      </p:sp>
      <p:sp>
        <p:nvSpPr>
          <p:cNvPr id="4" name="Content Placeholder 3">
            <a:extLst>
              <a:ext uri="{FF2B5EF4-FFF2-40B4-BE49-F238E27FC236}">
                <a16:creationId xmlns:a16="http://schemas.microsoft.com/office/drawing/2014/main" id="{B0881FA9-F3B0-4912-B0E1-352094195C30}"/>
              </a:ext>
            </a:extLst>
          </p:cNvPr>
          <p:cNvSpPr>
            <a:spLocks noGrp="1"/>
          </p:cNvSpPr>
          <p:nvPr>
            <p:ph idx="1"/>
          </p:nvPr>
        </p:nvSpPr>
        <p:spPr>
          <a:xfrm>
            <a:off x="401216" y="1156996"/>
            <a:ext cx="6913984" cy="5015204"/>
          </a:xfrm>
        </p:spPr>
        <p:txBody>
          <a:bodyPr>
            <a:normAutofit fontScale="92500" lnSpcReduction="20000"/>
          </a:bodyPr>
          <a:lstStyle/>
          <a:p>
            <a:r>
              <a:rPr lang="en-US" sz="1600" dirty="0"/>
              <a:t>Is intended only to get your team to the minimum roster.  If your regular players show up, the select pass players must leave.  See maximum players allowed in each division.  If you feel a coach is violating this rule, you must bring it up to the Center Ref to check their cards.</a:t>
            </a:r>
          </a:p>
          <a:p>
            <a:r>
              <a:rPr lang="en-US" sz="1600" dirty="0"/>
              <a:t>11U - 11 max</a:t>
            </a:r>
          </a:p>
          <a:p>
            <a:r>
              <a:rPr lang="en-US" sz="1600" dirty="0"/>
              <a:t>13U - 13 max</a:t>
            </a:r>
          </a:p>
          <a:p>
            <a:r>
              <a:rPr lang="en-US" sz="1600" dirty="0"/>
              <a:t>15U - 15 max</a:t>
            </a:r>
          </a:p>
          <a:p>
            <a:r>
              <a:rPr lang="en-US" sz="1600" dirty="0"/>
              <a:t>19U - 15 max</a:t>
            </a:r>
          </a:p>
          <a:p>
            <a:r>
              <a:rPr lang="en-US" sz="1600" dirty="0"/>
              <a:t>You can use only rec plus players from within your club,  NO TRAVEL players can be used for select pass.</a:t>
            </a:r>
          </a:p>
          <a:p>
            <a:r>
              <a:rPr lang="en-US" sz="1600" dirty="0"/>
              <a:t>You can also bring select pass players up from one division below.</a:t>
            </a:r>
          </a:p>
          <a:p>
            <a:r>
              <a:rPr lang="en-US" sz="1600" dirty="0"/>
              <a:t>-	Example: 2009 is the oldest year for 15U, a 2009 player can be a select pass player on at 19U team)</a:t>
            </a:r>
          </a:p>
          <a:p>
            <a:r>
              <a:rPr lang="en-US" sz="1600" dirty="0"/>
              <a:t>Select pass is NOT accepted at the tournament, players must be rostered on the original roster for the tournament.</a:t>
            </a:r>
          </a:p>
          <a:p>
            <a:endParaRPr lang="en-US" sz="1600" dirty="0"/>
          </a:p>
          <a:p>
            <a:r>
              <a:rPr lang="en-US" sz="1600" dirty="0"/>
              <a:t>Questions?</a:t>
            </a:r>
          </a:p>
        </p:txBody>
      </p:sp>
      <p:sp>
        <p:nvSpPr>
          <p:cNvPr id="9" name="Date Placeholder 8">
            <a:extLst>
              <a:ext uri="{FF2B5EF4-FFF2-40B4-BE49-F238E27FC236}">
                <a16:creationId xmlns:a16="http://schemas.microsoft.com/office/drawing/2014/main" id="{D45C472E-4078-40A0-83A2-652E8356EDCB}"/>
              </a:ext>
            </a:extLst>
          </p:cNvPr>
          <p:cNvSpPr>
            <a:spLocks noGrp="1"/>
          </p:cNvSpPr>
          <p:nvPr>
            <p:ph type="dt" sz="half" idx="10"/>
          </p:nvPr>
        </p:nvSpPr>
        <p:spPr/>
        <p:txBody>
          <a:bodyPr/>
          <a:lstStyle/>
          <a:p>
            <a:r>
              <a:rPr lang="en-US" dirty="0"/>
              <a:t>SPR ‘24</a:t>
            </a:r>
          </a:p>
        </p:txBody>
      </p:sp>
      <p:sp>
        <p:nvSpPr>
          <p:cNvPr id="10" name="Footer Placeholder 9">
            <a:extLst>
              <a:ext uri="{FF2B5EF4-FFF2-40B4-BE49-F238E27FC236}">
                <a16:creationId xmlns:a16="http://schemas.microsoft.com/office/drawing/2014/main" id="{A8C7C3A0-5E78-49C8-B8D4-F3DF62B2BC93}"/>
              </a:ext>
            </a:extLst>
          </p:cNvPr>
          <p:cNvSpPr>
            <a:spLocks noGrp="1"/>
          </p:cNvSpPr>
          <p:nvPr>
            <p:ph type="ftr" sz="quarter" idx="11"/>
          </p:nvPr>
        </p:nvSpPr>
        <p:spPr/>
        <p:txBody>
          <a:bodyPr/>
          <a:lstStyle/>
          <a:p>
            <a:r>
              <a:rPr lang="en-US" dirty="0"/>
              <a:t>Coaches Meeting</a:t>
            </a:r>
          </a:p>
        </p:txBody>
      </p:sp>
      <p:sp>
        <p:nvSpPr>
          <p:cNvPr id="11" name="Slide Number Placeholder 10">
            <a:extLst>
              <a:ext uri="{FF2B5EF4-FFF2-40B4-BE49-F238E27FC236}">
                <a16:creationId xmlns:a16="http://schemas.microsoft.com/office/drawing/2014/main" id="{56AE2454-CE9A-4A6B-AB5A-349E0D967654}"/>
              </a:ext>
            </a:extLst>
          </p:cNvPr>
          <p:cNvSpPr>
            <a:spLocks noGrp="1"/>
          </p:cNvSpPr>
          <p:nvPr>
            <p:ph type="sldNum" sz="quarter" idx="12"/>
          </p:nvPr>
        </p:nvSpPr>
        <p:spPr/>
        <p:txBody>
          <a:bodyPr/>
          <a:lstStyle/>
          <a:p>
            <a:fld id="{D8DA9DAA-006C-4F4B-980E-E3DF019B24E2}" type="slidenum">
              <a:rPr lang="en-US" smtClean="0"/>
              <a:pPr/>
              <a:t>8</a:t>
            </a:fld>
            <a:endParaRPr lang="en-US" dirty="0"/>
          </a:p>
        </p:txBody>
      </p:sp>
    </p:spTree>
    <p:extLst>
      <p:ext uri="{BB962C8B-B14F-4D97-AF65-F5344CB8AC3E}">
        <p14:creationId xmlns:p14="http://schemas.microsoft.com/office/powerpoint/2010/main" val="2526071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115FF41-AFA4-4D25-AB42-AB034F4B4FEC}"/>
              </a:ext>
            </a:extLst>
          </p:cNvPr>
          <p:cNvSpPr>
            <a:spLocks noGrp="1"/>
          </p:cNvSpPr>
          <p:nvPr>
            <p:ph type="title"/>
          </p:nvPr>
        </p:nvSpPr>
        <p:spPr>
          <a:xfrm>
            <a:off x="81176" y="136526"/>
            <a:ext cx="7784530" cy="675238"/>
          </a:xfrm>
        </p:spPr>
        <p:txBody>
          <a:bodyPr>
            <a:normAutofit fontScale="90000"/>
          </a:bodyPr>
          <a:lstStyle/>
          <a:p>
            <a:r>
              <a:rPr lang="en-US" dirty="0"/>
              <a:t>Issues during the game</a:t>
            </a:r>
          </a:p>
        </p:txBody>
      </p:sp>
      <p:sp>
        <p:nvSpPr>
          <p:cNvPr id="4" name="Content Placeholder 3">
            <a:extLst>
              <a:ext uri="{FF2B5EF4-FFF2-40B4-BE49-F238E27FC236}">
                <a16:creationId xmlns:a16="http://schemas.microsoft.com/office/drawing/2014/main" id="{B0881FA9-F3B0-4912-B0E1-352094195C30}"/>
              </a:ext>
            </a:extLst>
          </p:cNvPr>
          <p:cNvSpPr>
            <a:spLocks noGrp="1"/>
          </p:cNvSpPr>
          <p:nvPr>
            <p:ph idx="1"/>
          </p:nvPr>
        </p:nvSpPr>
        <p:spPr>
          <a:xfrm>
            <a:off x="177281" y="986917"/>
            <a:ext cx="8798444" cy="5369433"/>
          </a:xfrm>
        </p:spPr>
        <p:txBody>
          <a:bodyPr>
            <a:normAutofit/>
          </a:bodyPr>
          <a:lstStyle/>
          <a:p>
            <a:r>
              <a:rPr lang="en-US" sz="1600" dirty="0"/>
              <a:t>As a Coach, You are the leader of the team and set the tone for the entire match.  Please make sure you set the expectation with your parents, prior to games, that they should only be saying encouraging words to your players.  Not yelling at the refs, the other coaches or the other players.</a:t>
            </a:r>
          </a:p>
          <a:p>
            <a:r>
              <a:rPr lang="en-US" sz="1600" dirty="0"/>
              <a:t>We all like to win, but it is a game that is being played for fun. Not because they expect to go to world cup for the next game.  It is only Rec Plus.</a:t>
            </a:r>
          </a:p>
          <a:p>
            <a:r>
              <a:rPr lang="en-US" sz="1600" dirty="0"/>
              <a:t>You can always take video of the game if there are concerns with a coach, parent or referee.</a:t>
            </a:r>
          </a:p>
          <a:p>
            <a:r>
              <a:rPr lang="en-US" sz="1600" dirty="0"/>
              <a:t>Then send a copy to </a:t>
            </a:r>
            <a:r>
              <a:rPr lang="en-US" sz="1600" dirty="0">
                <a:hlinkClick r:id="rId2"/>
              </a:rPr>
              <a:t>wcssfsoccer@gmail.com</a:t>
            </a:r>
            <a:r>
              <a:rPr lang="en-US" sz="1600" dirty="0"/>
              <a:t> Any issues should be emailed to this address.</a:t>
            </a:r>
          </a:p>
          <a:p>
            <a:r>
              <a:rPr lang="en-US" sz="1600" dirty="0"/>
              <a:t>-	Please include the GOTSPORT game number if you are aware of it.</a:t>
            </a:r>
          </a:p>
          <a:p>
            <a:r>
              <a:rPr lang="en-US" sz="1600" dirty="0"/>
              <a:t>Remember that each person on the pitch sees things from a different perspective, The call is not going to change but the tone of the game can change based on your actions.</a:t>
            </a:r>
          </a:p>
          <a:p>
            <a:r>
              <a:rPr lang="en-US" sz="1600" dirty="0"/>
              <a:t>Winning is great but it is not everything.  Games only last for 2 halves, but the lessons last a lifetime.</a:t>
            </a:r>
          </a:p>
          <a:p>
            <a:endParaRPr lang="en-US" dirty="0"/>
          </a:p>
        </p:txBody>
      </p:sp>
      <p:sp>
        <p:nvSpPr>
          <p:cNvPr id="10" name="Footer Placeholder 9">
            <a:extLst>
              <a:ext uri="{FF2B5EF4-FFF2-40B4-BE49-F238E27FC236}">
                <a16:creationId xmlns:a16="http://schemas.microsoft.com/office/drawing/2014/main" id="{A8C7C3A0-5E78-49C8-B8D4-F3DF62B2BC93}"/>
              </a:ext>
            </a:extLst>
          </p:cNvPr>
          <p:cNvSpPr>
            <a:spLocks noGrp="1"/>
          </p:cNvSpPr>
          <p:nvPr>
            <p:ph type="ftr" sz="quarter" idx="11"/>
          </p:nvPr>
        </p:nvSpPr>
        <p:spPr/>
        <p:txBody>
          <a:bodyPr/>
          <a:lstStyle/>
          <a:p>
            <a:r>
              <a:rPr lang="en-US" dirty="0"/>
              <a:t>Coaches Meeting</a:t>
            </a:r>
          </a:p>
        </p:txBody>
      </p:sp>
      <p:sp>
        <p:nvSpPr>
          <p:cNvPr id="11" name="Slide Number Placeholder 10">
            <a:extLst>
              <a:ext uri="{FF2B5EF4-FFF2-40B4-BE49-F238E27FC236}">
                <a16:creationId xmlns:a16="http://schemas.microsoft.com/office/drawing/2014/main" id="{56AE2454-CE9A-4A6B-AB5A-349E0D967654}"/>
              </a:ext>
            </a:extLst>
          </p:cNvPr>
          <p:cNvSpPr>
            <a:spLocks noGrp="1"/>
          </p:cNvSpPr>
          <p:nvPr>
            <p:ph type="sldNum" sz="quarter" idx="12"/>
          </p:nvPr>
        </p:nvSpPr>
        <p:spPr/>
        <p:txBody>
          <a:bodyPr/>
          <a:lstStyle/>
          <a:p>
            <a:fld id="{D8DA9DAA-006C-4F4B-980E-E3DF019B24E2}" type="slidenum">
              <a:rPr lang="en-US" smtClean="0"/>
              <a:pPr/>
              <a:t>9</a:t>
            </a:fld>
            <a:endParaRPr lang="en-US" dirty="0"/>
          </a:p>
        </p:txBody>
      </p:sp>
    </p:spTree>
    <p:extLst>
      <p:ext uri="{BB962C8B-B14F-4D97-AF65-F5344CB8AC3E}">
        <p14:creationId xmlns:p14="http://schemas.microsoft.com/office/powerpoint/2010/main" val="118279599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7" ma:contentTypeDescription="Create a new document." ma:contentTypeScope="" ma:versionID="c6f9a84f66a9c8b9a21755b9ffafb945">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27df39e3e7036dff54f89ddd5805ce72"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_ip_UnifiedCompliancePolicyUIAction xmlns="http://schemas.microsoft.com/sharepoint/v3" xsi:nil="true"/>
    <Image xmlns="71af3243-3dd4-4a8d-8c0d-dd76da1f02a5">
      <Url xsi:nil="true"/>
      <Description xsi:nil="true"/>
    </Image>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documentManagement>
</p:properties>
</file>

<file path=customXml/itemProps1.xml><?xml version="1.0" encoding="utf-8"?>
<ds:datastoreItem xmlns:ds="http://schemas.openxmlformats.org/officeDocument/2006/customXml" ds:itemID="{3C8E00D1-8EA3-4E42-801D-0253E1EAFC21}">
  <ds:schemaRefs>
    <ds:schemaRef ds:uri="http://schemas.microsoft.com/sharepoint/v3/contenttype/forms"/>
  </ds:schemaRefs>
</ds:datastoreItem>
</file>

<file path=customXml/itemProps2.xml><?xml version="1.0" encoding="utf-8"?>
<ds:datastoreItem xmlns:ds="http://schemas.openxmlformats.org/officeDocument/2006/customXml" ds:itemID="{D4A67D12-FAB5-406C-9279-3EAA5A20A6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9919F73-B6C2-4A43-95E2-833EC48925FE}">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docProps/app.xml><?xml version="1.0" encoding="utf-8"?>
<Properties xmlns="http://schemas.openxmlformats.org/officeDocument/2006/extended-properties" xmlns:vt="http://schemas.openxmlformats.org/officeDocument/2006/docPropsVTypes">
  <Template>Facet</Template>
  <TotalTime>6192</TotalTime>
  <Words>1656</Words>
  <Application>Microsoft Office PowerPoint</Application>
  <PresentationFormat>Widescreen</PresentationFormat>
  <Paragraphs>186</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Trebuchet MS</vt:lpstr>
      <vt:lpstr>Wingdings 3</vt:lpstr>
      <vt:lpstr>Facet</vt:lpstr>
      <vt:lpstr>WCSSF Rec Plus COACHES MEETING Spring 2024</vt:lpstr>
      <vt:lpstr>Introduction</vt:lpstr>
      <vt:lpstr>Basics</vt:lpstr>
      <vt:lpstr>Game goals for the League</vt:lpstr>
      <vt:lpstr>Games &amp; Roster notes </vt:lpstr>
      <vt:lpstr>Game changes</vt:lpstr>
      <vt:lpstr>Match Card &amp; game change request</vt:lpstr>
      <vt:lpstr>Select Pass</vt:lpstr>
      <vt:lpstr>Issues during the game</vt:lpstr>
      <vt:lpstr>The Referees</vt:lpstr>
      <vt:lpstr>Final comments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WCSSF COACHES MEETING</dc:title>
  <dc:creator>Ramona Price</dc:creator>
  <cp:lastModifiedBy>Craig Vancuren</cp:lastModifiedBy>
  <cp:revision>57</cp:revision>
  <dcterms:created xsi:type="dcterms:W3CDTF">2023-08-23T22:19:36Z</dcterms:created>
  <dcterms:modified xsi:type="dcterms:W3CDTF">2024-04-02T00:33:40Z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